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44" r:id="rId1"/>
  </p:sldMasterIdLst>
  <p:notesMasterIdLst>
    <p:notesMasterId r:id="rId10"/>
  </p:notesMasterIdLst>
  <p:sldIdLst>
    <p:sldId id="258" r:id="rId2"/>
    <p:sldId id="256" r:id="rId3"/>
    <p:sldId id="257" r:id="rId4"/>
    <p:sldId id="259" r:id="rId5"/>
    <p:sldId id="263" r:id="rId6"/>
    <p:sldId id="264" r:id="rId7"/>
    <p:sldId id="262" r:id="rId8"/>
    <p:sldId id="265" r:id="rId9"/>
  </p:sldIdLst>
  <p:sldSz cx="21599525" cy="32399288"/>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zm2018d-052" initials="a" lastIdx="1" clrIdx="0">
    <p:extLst>
      <p:ext uri="{19B8F6BF-5375-455C-9EA6-DF929625EA0E}">
        <p15:presenceInfo xmlns:p15="http://schemas.microsoft.com/office/powerpoint/2012/main" userId="azm2018d-052"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DF9"/>
    <a:srgbClr val="FF6699"/>
    <a:srgbClr val="9933FF"/>
    <a:srgbClr val="9999FF"/>
    <a:srgbClr val="CC99FF"/>
    <a:srgbClr val="9966FF"/>
    <a:srgbClr val="FF00FF"/>
    <a:srgbClr val="C648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25" d="100"/>
          <a:sy n="25" d="100"/>
        </p:scale>
        <p:origin x="93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18831" cy="495029"/>
          </a:xfrm>
          <a:prstGeom prst="rect">
            <a:avLst/>
          </a:prstGeom>
        </p:spPr>
        <p:txBody>
          <a:bodyPr vert="horz" lIns="91432" tIns="45715" rIns="91432" bIns="45715"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4" y="1"/>
            <a:ext cx="2918831" cy="495029"/>
          </a:xfrm>
          <a:prstGeom prst="rect">
            <a:avLst/>
          </a:prstGeom>
        </p:spPr>
        <p:txBody>
          <a:bodyPr vert="horz" lIns="91432" tIns="45715" rIns="91432" bIns="45715" rtlCol="0"/>
          <a:lstStyle>
            <a:lvl1pPr algn="r">
              <a:defRPr sz="1200"/>
            </a:lvl1pPr>
          </a:lstStyle>
          <a:p>
            <a:fld id="{415354D2-0EB7-4D07-9CD8-0929A335896B}" type="datetimeFigureOut">
              <a:rPr kumimoji="1" lang="ja-JP" altLang="en-US" smtClean="0"/>
              <a:t>2023/9/27</a:t>
            </a:fld>
            <a:endParaRPr kumimoji="1" lang="ja-JP" altLang="en-US"/>
          </a:p>
        </p:txBody>
      </p:sp>
      <p:sp>
        <p:nvSpPr>
          <p:cNvPr id="4" name="スライド イメージ プレースホルダー 3"/>
          <p:cNvSpPr>
            <a:spLocks noGrp="1" noRot="1" noChangeAspect="1"/>
          </p:cNvSpPr>
          <p:nvPr>
            <p:ph type="sldImg" idx="2"/>
          </p:nvPr>
        </p:nvSpPr>
        <p:spPr>
          <a:xfrm>
            <a:off x="2259013" y="1233488"/>
            <a:ext cx="2219325" cy="3328987"/>
          </a:xfrm>
          <a:prstGeom prst="rect">
            <a:avLst/>
          </a:prstGeom>
          <a:noFill/>
          <a:ln w="12700">
            <a:solidFill>
              <a:prstClr val="black"/>
            </a:solidFill>
          </a:ln>
        </p:spPr>
        <p:txBody>
          <a:bodyPr vert="horz" lIns="91432" tIns="45715" rIns="91432" bIns="45715" rtlCol="0" anchor="ctr"/>
          <a:lstStyle/>
          <a:p>
            <a:endParaRPr lang="ja-JP" altLang="en-US"/>
          </a:p>
        </p:txBody>
      </p:sp>
      <p:sp>
        <p:nvSpPr>
          <p:cNvPr id="5" name="ノート プレースホルダー 4"/>
          <p:cNvSpPr>
            <a:spLocks noGrp="1"/>
          </p:cNvSpPr>
          <p:nvPr>
            <p:ph type="body" sz="quarter" idx="3"/>
          </p:nvPr>
        </p:nvSpPr>
        <p:spPr>
          <a:xfrm>
            <a:off x="673577" y="4748163"/>
            <a:ext cx="5388610" cy="3884862"/>
          </a:xfrm>
          <a:prstGeom prst="rect">
            <a:avLst/>
          </a:prstGeom>
        </p:spPr>
        <p:txBody>
          <a:bodyPr vert="horz" lIns="91432" tIns="45715" rIns="91432" bIns="4571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371286"/>
            <a:ext cx="2918831" cy="495028"/>
          </a:xfrm>
          <a:prstGeom prst="rect">
            <a:avLst/>
          </a:prstGeom>
        </p:spPr>
        <p:txBody>
          <a:bodyPr vert="horz" lIns="91432" tIns="45715" rIns="91432" bIns="45715"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4" y="9371286"/>
            <a:ext cx="2918831" cy="495028"/>
          </a:xfrm>
          <a:prstGeom prst="rect">
            <a:avLst/>
          </a:prstGeom>
        </p:spPr>
        <p:txBody>
          <a:bodyPr vert="horz" lIns="91432" tIns="45715" rIns="91432" bIns="45715" rtlCol="0" anchor="b"/>
          <a:lstStyle>
            <a:lvl1pPr algn="r">
              <a:defRPr sz="1200"/>
            </a:lvl1pPr>
          </a:lstStyle>
          <a:p>
            <a:fld id="{65FA1954-2831-4D69-8B9A-EBC540B8BA5D}" type="slidenum">
              <a:rPr kumimoji="1" lang="ja-JP" altLang="en-US" smtClean="0"/>
              <a:t>‹#›</a:t>
            </a:fld>
            <a:endParaRPr kumimoji="1" lang="ja-JP" altLang="en-US"/>
          </a:p>
        </p:txBody>
      </p:sp>
    </p:spTree>
    <p:extLst>
      <p:ext uri="{BB962C8B-B14F-4D97-AF65-F5344CB8AC3E}">
        <p14:creationId xmlns:p14="http://schemas.microsoft.com/office/powerpoint/2010/main" val="2414424879"/>
      </p:ext>
    </p:extLst>
  </p:cSld>
  <p:clrMap bg1="lt1" tx1="dk1" bg2="lt2" tx2="dk2" accent1="accent1" accent2="accent2" accent3="accent3" accent4="accent4" accent5="accent5" accent6="accent6" hlink="hlink" folHlink="folHlink"/>
  <p:notesStyle>
    <a:lvl1pPr marL="0" algn="l" defTabSz="1735421" rtl="0" eaLnBrk="1" latinLnBrk="0" hangingPunct="1">
      <a:defRPr kumimoji="1" sz="2278" kern="1200">
        <a:solidFill>
          <a:schemeClr val="tx1"/>
        </a:solidFill>
        <a:latin typeface="+mn-lt"/>
        <a:ea typeface="+mn-ea"/>
        <a:cs typeface="+mn-cs"/>
      </a:defRPr>
    </a:lvl1pPr>
    <a:lvl2pPr marL="867710" algn="l" defTabSz="1735421" rtl="0" eaLnBrk="1" latinLnBrk="0" hangingPunct="1">
      <a:defRPr kumimoji="1" sz="2278" kern="1200">
        <a:solidFill>
          <a:schemeClr val="tx1"/>
        </a:solidFill>
        <a:latin typeface="+mn-lt"/>
        <a:ea typeface="+mn-ea"/>
        <a:cs typeface="+mn-cs"/>
      </a:defRPr>
    </a:lvl2pPr>
    <a:lvl3pPr marL="1735421" algn="l" defTabSz="1735421" rtl="0" eaLnBrk="1" latinLnBrk="0" hangingPunct="1">
      <a:defRPr kumimoji="1" sz="2278" kern="1200">
        <a:solidFill>
          <a:schemeClr val="tx1"/>
        </a:solidFill>
        <a:latin typeface="+mn-lt"/>
        <a:ea typeface="+mn-ea"/>
        <a:cs typeface="+mn-cs"/>
      </a:defRPr>
    </a:lvl3pPr>
    <a:lvl4pPr marL="2603128" algn="l" defTabSz="1735421" rtl="0" eaLnBrk="1" latinLnBrk="0" hangingPunct="1">
      <a:defRPr kumimoji="1" sz="2278" kern="1200">
        <a:solidFill>
          <a:schemeClr val="tx1"/>
        </a:solidFill>
        <a:latin typeface="+mn-lt"/>
        <a:ea typeface="+mn-ea"/>
        <a:cs typeface="+mn-cs"/>
      </a:defRPr>
    </a:lvl4pPr>
    <a:lvl5pPr marL="3470838" algn="l" defTabSz="1735421" rtl="0" eaLnBrk="1" latinLnBrk="0" hangingPunct="1">
      <a:defRPr kumimoji="1" sz="2278" kern="1200">
        <a:solidFill>
          <a:schemeClr val="tx1"/>
        </a:solidFill>
        <a:latin typeface="+mn-lt"/>
        <a:ea typeface="+mn-ea"/>
        <a:cs typeface="+mn-cs"/>
      </a:defRPr>
    </a:lvl5pPr>
    <a:lvl6pPr marL="4338549" algn="l" defTabSz="1735421" rtl="0" eaLnBrk="1" latinLnBrk="0" hangingPunct="1">
      <a:defRPr kumimoji="1" sz="2278" kern="1200">
        <a:solidFill>
          <a:schemeClr val="tx1"/>
        </a:solidFill>
        <a:latin typeface="+mn-lt"/>
        <a:ea typeface="+mn-ea"/>
        <a:cs typeface="+mn-cs"/>
      </a:defRPr>
    </a:lvl6pPr>
    <a:lvl7pPr marL="5206259" algn="l" defTabSz="1735421" rtl="0" eaLnBrk="1" latinLnBrk="0" hangingPunct="1">
      <a:defRPr kumimoji="1" sz="2278" kern="1200">
        <a:solidFill>
          <a:schemeClr val="tx1"/>
        </a:solidFill>
        <a:latin typeface="+mn-lt"/>
        <a:ea typeface="+mn-ea"/>
        <a:cs typeface="+mn-cs"/>
      </a:defRPr>
    </a:lvl7pPr>
    <a:lvl8pPr marL="6073969" algn="l" defTabSz="1735421" rtl="0" eaLnBrk="1" latinLnBrk="0" hangingPunct="1">
      <a:defRPr kumimoji="1" sz="2278" kern="1200">
        <a:solidFill>
          <a:schemeClr val="tx1"/>
        </a:solidFill>
        <a:latin typeface="+mn-lt"/>
        <a:ea typeface="+mn-ea"/>
        <a:cs typeface="+mn-cs"/>
      </a:defRPr>
    </a:lvl8pPr>
    <a:lvl9pPr marL="6941676" algn="l" defTabSz="1735421" rtl="0" eaLnBrk="1" latinLnBrk="0" hangingPunct="1">
      <a:defRPr kumimoji="1" sz="227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59013" y="1233488"/>
            <a:ext cx="2219325" cy="33289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5FA1954-2831-4D69-8B9A-EBC540B8BA5D}" type="slidenum">
              <a:rPr kumimoji="1" lang="ja-JP" altLang="en-US" smtClean="0"/>
              <a:t>1</a:t>
            </a:fld>
            <a:endParaRPr kumimoji="1" lang="ja-JP" altLang="en-US"/>
          </a:p>
        </p:txBody>
      </p:sp>
    </p:spTree>
    <p:extLst>
      <p:ext uri="{BB962C8B-B14F-4D97-AF65-F5344CB8AC3E}">
        <p14:creationId xmlns:p14="http://schemas.microsoft.com/office/powerpoint/2010/main" val="4196716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59013" y="1233488"/>
            <a:ext cx="2219325" cy="33289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5FA1954-2831-4D69-8B9A-EBC540B8BA5D}" type="slidenum">
              <a:rPr kumimoji="1" lang="ja-JP" altLang="en-US" smtClean="0"/>
              <a:t>2</a:t>
            </a:fld>
            <a:endParaRPr kumimoji="1" lang="ja-JP" altLang="en-US"/>
          </a:p>
        </p:txBody>
      </p:sp>
    </p:spTree>
    <p:extLst>
      <p:ext uri="{BB962C8B-B14F-4D97-AF65-F5344CB8AC3E}">
        <p14:creationId xmlns:p14="http://schemas.microsoft.com/office/powerpoint/2010/main" val="2878678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59013" y="1233488"/>
            <a:ext cx="2219325" cy="33289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5FA1954-2831-4D69-8B9A-EBC540B8BA5D}" type="slidenum">
              <a:rPr kumimoji="1" lang="ja-JP" altLang="en-US" smtClean="0"/>
              <a:t>3</a:t>
            </a:fld>
            <a:endParaRPr kumimoji="1" lang="ja-JP" altLang="en-US"/>
          </a:p>
        </p:txBody>
      </p:sp>
    </p:spTree>
    <p:extLst>
      <p:ext uri="{BB962C8B-B14F-4D97-AF65-F5344CB8AC3E}">
        <p14:creationId xmlns:p14="http://schemas.microsoft.com/office/powerpoint/2010/main" val="3191644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59013" y="1233488"/>
            <a:ext cx="2219325" cy="33289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FA1954-2831-4D69-8B9A-EBC540B8BA5D}"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20189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59013" y="1233488"/>
            <a:ext cx="2219325" cy="33289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FA1954-2831-4D69-8B9A-EBC540B8BA5D}"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782526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59013" y="1233488"/>
            <a:ext cx="2219325" cy="33289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FA1954-2831-4D69-8B9A-EBC540B8BA5D}"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4065398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431988" y="863976"/>
            <a:ext cx="20735544" cy="30671326"/>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966457" y="4168614"/>
            <a:ext cx="17657612" cy="13823696"/>
          </a:xfrm>
        </p:spPr>
        <p:txBody>
          <a:bodyPr anchor="b">
            <a:normAutofit/>
          </a:bodyPr>
          <a:lstStyle>
            <a:lvl1pPr algn="ctr">
              <a:lnSpc>
                <a:spcPct val="85000"/>
              </a:lnSpc>
              <a:defRPr sz="14173" b="1" cap="all" baseline="0">
                <a:solidFill>
                  <a:srgbClr val="FFFFFF"/>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3028630" y="18281341"/>
            <a:ext cx="15533269" cy="6558116"/>
          </a:xfrm>
        </p:spPr>
        <p:txBody>
          <a:bodyPr>
            <a:normAutofit/>
          </a:bodyPr>
          <a:lstStyle>
            <a:lvl1pPr marL="0" indent="0" algn="ctr">
              <a:spcBef>
                <a:spcPts val="2362"/>
              </a:spcBef>
              <a:buNone/>
              <a:defRPr sz="4252">
                <a:solidFill>
                  <a:srgbClr val="FFFFFF"/>
                </a:solidFill>
              </a:defRPr>
            </a:lvl1pPr>
            <a:lvl2pPr marL="809998" indent="0" algn="ctr">
              <a:buNone/>
              <a:defRPr sz="4252"/>
            </a:lvl2pPr>
            <a:lvl3pPr marL="1619997" indent="0" algn="ctr">
              <a:buNone/>
              <a:defRPr sz="4252"/>
            </a:lvl3pPr>
            <a:lvl4pPr marL="2429995" indent="0" algn="ctr">
              <a:buNone/>
              <a:defRPr sz="3543"/>
            </a:lvl4pPr>
            <a:lvl5pPr marL="3239994" indent="0" algn="ctr">
              <a:buNone/>
              <a:defRPr sz="3543"/>
            </a:lvl5pPr>
            <a:lvl6pPr marL="4049992" indent="0" algn="ctr">
              <a:buNone/>
              <a:defRPr sz="3543"/>
            </a:lvl6pPr>
            <a:lvl7pPr marL="4859990" indent="0" algn="ctr">
              <a:buNone/>
              <a:defRPr sz="3543"/>
            </a:lvl7pPr>
            <a:lvl8pPr marL="5669989" indent="0" algn="ctr">
              <a:buNone/>
              <a:defRPr sz="3543"/>
            </a:lvl8pPr>
            <a:lvl9pPr marL="6479987" indent="0" algn="ctr">
              <a:buNone/>
              <a:defRPr sz="3543"/>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B61BEF0D-F0BB-DE4B-95CE-6DB70DBA9567}" type="datetimeFigureOut">
              <a:rPr lang="en-US" smtClean="0"/>
              <a:pPr/>
              <a:t>9/27/2023</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57F1E4F-1CFF-5643-939E-217C01CDF565}" type="slidenum">
              <a:rPr lang="en-US" smtClean="0"/>
              <a:pPr/>
              <a:t>‹#›</a:t>
            </a:fld>
            <a:endParaRPr lang="en-US" dirty="0"/>
          </a:p>
        </p:txBody>
      </p:sp>
      <p:cxnSp>
        <p:nvCxnSpPr>
          <p:cNvPr id="8" name="Straight Connector 7"/>
          <p:cNvCxnSpPr/>
          <p:nvPr/>
        </p:nvCxnSpPr>
        <p:spPr>
          <a:xfrm>
            <a:off x="3505424" y="17639612"/>
            <a:ext cx="14579682"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5929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98615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457161" y="3599921"/>
            <a:ext cx="4117409" cy="255594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2024956" y="3599921"/>
            <a:ext cx="13162211" cy="255594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43002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lvl1pPr>
              <a:spcBef>
                <a:spcPts val="2362"/>
              </a:spcBef>
              <a:defRPr/>
            </a:lvl1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82824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960157" y="5544327"/>
            <a:ext cx="17657612" cy="13823696"/>
          </a:xfrm>
        </p:spPr>
        <p:txBody>
          <a:bodyPr anchor="b">
            <a:noAutofit/>
          </a:bodyPr>
          <a:lstStyle>
            <a:lvl1pPr algn="ctr">
              <a:lnSpc>
                <a:spcPct val="85000"/>
              </a:lnSpc>
              <a:defRPr sz="14173" b="0" cap="all" baseline="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3029334" y="19627222"/>
            <a:ext cx="15535458" cy="6443036"/>
          </a:xfrm>
        </p:spPr>
        <p:txBody>
          <a:bodyPr anchor="t">
            <a:normAutofit/>
          </a:bodyPr>
          <a:lstStyle>
            <a:lvl1pPr marL="0" indent="0" algn="ctr">
              <a:buNone/>
              <a:defRPr sz="4252">
                <a:solidFill>
                  <a:schemeClr val="accent1"/>
                </a:solidFill>
              </a:defRPr>
            </a:lvl1pPr>
            <a:lvl2pPr marL="809998" indent="0">
              <a:buNone/>
              <a:defRPr sz="3189">
                <a:solidFill>
                  <a:schemeClr val="tx1">
                    <a:tint val="75000"/>
                  </a:schemeClr>
                </a:solidFill>
              </a:defRPr>
            </a:lvl2pPr>
            <a:lvl3pPr marL="1619997" indent="0">
              <a:buNone/>
              <a:defRPr sz="2835">
                <a:solidFill>
                  <a:schemeClr val="tx1">
                    <a:tint val="75000"/>
                  </a:schemeClr>
                </a:solidFill>
              </a:defRPr>
            </a:lvl3pPr>
            <a:lvl4pPr marL="2429995" indent="0">
              <a:buNone/>
              <a:defRPr sz="2480">
                <a:solidFill>
                  <a:schemeClr val="tx1">
                    <a:tint val="75000"/>
                  </a:schemeClr>
                </a:solidFill>
              </a:defRPr>
            </a:lvl4pPr>
            <a:lvl5pPr marL="3239994" indent="0">
              <a:buNone/>
              <a:defRPr sz="2480">
                <a:solidFill>
                  <a:schemeClr val="tx1">
                    <a:tint val="75000"/>
                  </a:schemeClr>
                </a:solidFill>
              </a:defRPr>
            </a:lvl5pPr>
            <a:lvl6pPr marL="4049992" indent="0">
              <a:buNone/>
              <a:defRPr sz="2480">
                <a:solidFill>
                  <a:schemeClr val="tx1">
                    <a:tint val="75000"/>
                  </a:schemeClr>
                </a:solidFill>
              </a:defRPr>
            </a:lvl6pPr>
            <a:lvl7pPr marL="4859990" indent="0">
              <a:buNone/>
              <a:defRPr sz="2480">
                <a:solidFill>
                  <a:schemeClr val="tx1">
                    <a:tint val="75000"/>
                  </a:schemeClr>
                </a:solidFill>
              </a:defRPr>
            </a:lvl7pPr>
            <a:lvl8pPr marL="5669989" indent="0">
              <a:buNone/>
              <a:defRPr sz="2480">
                <a:solidFill>
                  <a:schemeClr val="tx1">
                    <a:tint val="75000"/>
                  </a:schemeClr>
                </a:solidFill>
              </a:defRPr>
            </a:lvl8pPr>
            <a:lvl9pPr marL="6479987" indent="0">
              <a:buNone/>
              <a:defRPr sz="248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smtClean="0"/>
              <a:pPr/>
              <a:t>9/27/2023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7" name="Straight Connector 6"/>
          <p:cNvCxnSpPr/>
          <p:nvPr/>
        </p:nvCxnSpPr>
        <p:spPr>
          <a:xfrm>
            <a:off x="3509924" y="18993636"/>
            <a:ext cx="1457968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31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2024955" y="9719782"/>
            <a:ext cx="8423815" cy="19007582"/>
          </a:xfrm>
        </p:spPr>
        <p:txBody>
          <a:bodyPr/>
          <a:lstStyle>
            <a:lvl1pPr>
              <a:defRPr sz="3898"/>
            </a:lvl1pPr>
            <a:lvl2pPr>
              <a:defRPr sz="3543"/>
            </a:lvl2pPr>
            <a:lvl3pPr>
              <a:defRPr sz="3189"/>
            </a:lvl3pPr>
            <a:lvl4pPr>
              <a:defRPr sz="2835"/>
            </a:lvl4pPr>
            <a:lvl5pPr>
              <a:defRPr sz="2835"/>
            </a:lvl5pPr>
            <a:lvl6pPr>
              <a:defRPr sz="2835"/>
            </a:lvl6pPr>
            <a:lvl7pPr>
              <a:defRPr sz="2835"/>
            </a:lvl7pPr>
            <a:lvl8pPr>
              <a:defRPr sz="2835"/>
            </a:lvl8pPr>
            <a:lvl9pPr>
              <a:defRPr sz="2835"/>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11103793" y="9719787"/>
            <a:ext cx="8423815" cy="19007582"/>
          </a:xfrm>
        </p:spPr>
        <p:txBody>
          <a:bodyPr/>
          <a:lstStyle>
            <a:lvl1pPr>
              <a:defRPr sz="3898"/>
            </a:lvl1pPr>
            <a:lvl2pPr>
              <a:defRPr sz="3543"/>
            </a:lvl2pPr>
            <a:lvl3pPr>
              <a:defRPr sz="3189"/>
            </a:lvl3pPr>
            <a:lvl4pPr>
              <a:defRPr sz="2835"/>
            </a:lvl4pPr>
            <a:lvl5pPr>
              <a:defRPr sz="2835"/>
            </a:lvl5pPr>
            <a:lvl6pPr>
              <a:defRPr sz="2835"/>
            </a:lvl6pPr>
            <a:lvl7pPr>
              <a:defRPr sz="2835"/>
            </a:lvl7pPr>
            <a:lvl8pPr>
              <a:defRPr sz="2835"/>
            </a:lvl8pPr>
            <a:lvl9pPr>
              <a:defRPr sz="2835"/>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9/27/2023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81713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2024955" y="9455750"/>
            <a:ext cx="8423815" cy="3671919"/>
          </a:xfrm>
        </p:spPr>
        <p:txBody>
          <a:bodyPr anchor="ctr"/>
          <a:lstStyle>
            <a:lvl1pPr marL="0" indent="0">
              <a:spcBef>
                <a:spcPts val="0"/>
              </a:spcBef>
              <a:buNone/>
              <a:defRPr sz="4252" b="1"/>
            </a:lvl1pPr>
            <a:lvl2pPr marL="809998" indent="0">
              <a:buNone/>
              <a:defRPr sz="3543" b="1"/>
            </a:lvl2pPr>
            <a:lvl3pPr marL="1619997" indent="0">
              <a:buNone/>
              <a:defRPr sz="3189" b="1"/>
            </a:lvl3pPr>
            <a:lvl4pPr marL="2429995" indent="0">
              <a:buNone/>
              <a:defRPr sz="2835" b="1"/>
            </a:lvl4pPr>
            <a:lvl5pPr marL="3239994" indent="0">
              <a:buNone/>
              <a:defRPr sz="2835" b="1"/>
            </a:lvl5pPr>
            <a:lvl6pPr marL="4049992" indent="0">
              <a:buNone/>
              <a:defRPr sz="2835" b="1"/>
            </a:lvl6pPr>
            <a:lvl7pPr marL="4859990" indent="0">
              <a:buNone/>
              <a:defRPr sz="2835" b="1"/>
            </a:lvl7pPr>
            <a:lvl8pPr marL="5669989" indent="0">
              <a:buNone/>
              <a:defRPr sz="2835" b="1"/>
            </a:lvl8pPr>
            <a:lvl9pPr marL="6479987" indent="0">
              <a:buNone/>
              <a:defRPr sz="2835" b="1"/>
            </a:lvl9pPr>
          </a:lstStyle>
          <a:p>
            <a:pPr lvl="0"/>
            <a:r>
              <a:rPr lang="ja-JP" altLang="en-US"/>
              <a:t>マスター テキストの書式設定</a:t>
            </a:r>
          </a:p>
        </p:txBody>
      </p:sp>
      <p:sp>
        <p:nvSpPr>
          <p:cNvPr id="4" name="Content Placeholder 3"/>
          <p:cNvSpPr>
            <a:spLocks noGrp="1"/>
          </p:cNvSpPr>
          <p:nvPr>
            <p:ph sz="half" idx="2"/>
          </p:nvPr>
        </p:nvSpPr>
        <p:spPr>
          <a:xfrm>
            <a:off x="2024955" y="12857117"/>
            <a:ext cx="8423815" cy="15983649"/>
          </a:xfrm>
        </p:spPr>
        <p:txBody>
          <a:bodyPr/>
          <a:lstStyle>
            <a:lvl1pPr>
              <a:defRPr sz="3898"/>
            </a:lvl1pPr>
            <a:lvl2pPr>
              <a:defRPr sz="3543"/>
            </a:lvl2pPr>
            <a:lvl3pPr>
              <a:defRPr sz="3189"/>
            </a:lvl3pPr>
            <a:lvl4pPr>
              <a:defRPr sz="2835"/>
            </a:lvl4pPr>
            <a:lvl5pPr>
              <a:defRPr sz="2835"/>
            </a:lvl5pPr>
            <a:lvl6pPr>
              <a:defRPr sz="2835"/>
            </a:lvl6pPr>
            <a:lvl7pPr>
              <a:defRPr sz="2835"/>
            </a:lvl7pPr>
            <a:lvl8pPr>
              <a:defRPr sz="2835"/>
            </a:lvl8pPr>
            <a:lvl9pPr>
              <a:defRPr sz="2835"/>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11106559" y="9444038"/>
            <a:ext cx="8423815" cy="3671919"/>
          </a:xfrm>
        </p:spPr>
        <p:txBody>
          <a:bodyPr anchor="ctr"/>
          <a:lstStyle>
            <a:lvl1pPr marL="0" indent="0">
              <a:spcBef>
                <a:spcPts val="0"/>
              </a:spcBef>
              <a:buNone/>
              <a:defRPr sz="4252" b="1"/>
            </a:lvl1pPr>
            <a:lvl2pPr marL="809998" indent="0">
              <a:buNone/>
              <a:defRPr sz="3543" b="1"/>
            </a:lvl2pPr>
            <a:lvl3pPr marL="1619997" indent="0">
              <a:buNone/>
              <a:defRPr sz="3189" b="1"/>
            </a:lvl3pPr>
            <a:lvl4pPr marL="2429995" indent="0">
              <a:buNone/>
              <a:defRPr sz="2835" b="1"/>
            </a:lvl4pPr>
            <a:lvl5pPr marL="3239994" indent="0">
              <a:buNone/>
              <a:defRPr sz="2835" b="1"/>
            </a:lvl5pPr>
            <a:lvl6pPr marL="4049992" indent="0">
              <a:buNone/>
              <a:defRPr sz="2835" b="1"/>
            </a:lvl6pPr>
            <a:lvl7pPr marL="4859990" indent="0">
              <a:buNone/>
              <a:defRPr sz="2835" b="1"/>
            </a:lvl7pPr>
            <a:lvl8pPr marL="5669989" indent="0">
              <a:buNone/>
              <a:defRPr sz="2835" b="1"/>
            </a:lvl8pPr>
            <a:lvl9pPr marL="6479987" indent="0">
              <a:buNone/>
              <a:defRPr sz="2835" b="1"/>
            </a:lvl9pPr>
          </a:lstStyle>
          <a:p>
            <a:pPr lvl="0"/>
            <a:r>
              <a:rPr lang="ja-JP" altLang="en-US"/>
              <a:t>マスター テキストの書式設定</a:t>
            </a:r>
          </a:p>
        </p:txBody>
      </p:sp>
      <p:sp>
        <p:nvSpPr>
          <p:cNvPr id="6" name="Content Placeholder 5"/>
          <p:cNvSpPr>
            <a:spLocks noGrp="1"/>
          </p:cNvSpPr>
          <p:nvPr>
            <p:ph sz="quarter" idx="4"/>
          </p:nvPr>
        </p:nvSpPr>
        <p:spPr>
          <a:xfrm>
            <a:off x="11106559" y="12846908"/>
            <a:ext cx="8423815" cy="15983649"/>
          </a:xfrm>
        </p:spPr>
        <p:txBody>
          <a:bodyPr/>
          <a:lstStyle>
            <a:lvl1pPr>
              <a:defRPr sz="3898"/>
            </a:lvl1pPr>
            <a:lvl2pPr>
              <a:defRPr sz="3543"/>
            </a:lvl2pPr>
            <a:lvl3pPr>
              <a:defRPr sz="3189"/>
            </a:lvl3pPr>
            <a:lvl4pPr>
              <a:defRPr sz="2835"/>
            </a:lvl4pPr>
            <a:lvl5pPr>
              <a:defRPr sz="2835"/>
            </a:lvl5pPr>
            <a:lvl6pPr>
              <a:defRPr sz="2835"/>
            </a:lvl6pPr>
            <a:lvl7pPr>
              <a:defRPr sz="2835"/>
            </a:lvl7pPr>
            <a:lvl8pPr>
              <a:defRPr sz="2835"/>
            </a:lvl8pPr>
            <a:lvl9pPr>
              <a:defRPr sz="2835"/>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9/27/2023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92999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9/27/2023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22384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9/27/2023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13407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2024955" y="5183886"/>
            <a:ext cx="6695853" cy="8207820"/>
          </a:xfrm>
        </p:spPr>
        <p:txBody>
          <a:bodyPr anchor="b">
            <a:noAutofit/>
          </a:bodyPr>
          <a:lstStyle>
            <a:lvl1pPr>
              <a:lnSpc>
                <a:spcPct val="90000"/>
              </a:lnSpc>
              <a:defRPr sz="7087" b="0"/>
            </a:lvl1pPr>
          </a:lstStyle>
          <a:p>
            <a:r>
              <a:rPr lang="ja-JP" altLang="en-US"/>
              <a:t>マスター タイトルの書式設定</a:t>
            </a:r>
            <a:endParaRPr lang="en-US" dirty="0"/>
          </a:p>
        </p:txBody>
      </p:sp>
      <p:sp>
        <p:nvSpPr>
          <p:cNvPr id="3" name="Content Placeholder 2"/>
          <p:cNvSpPr>
            <a:spLocks noGrp="1"/>
          </p:cNvSpPr>
          <p:nvPr>
            <p:ph idx="1"/>
          </p:nvPr>
        </p:nvSpPr>
        <p:spPr>
          <a:xfrm>
            <a:off x="9754070" y="5183886"/>
            <a:ext cx="9802079" cy="22031516"/>
          </a:xfrm>
        </p:spPr>
        <p:txBody>
          <a:bodyPr/>
          <a:lstStyle>
            <a:lvl1pPr>
              <a:defRPr sz="5669"/>
            </a:lvl1pPr>
            <a:lvl2pPr>
              <a:defRPr sz="4961"/>
            </a:lvl2pPr>
            <a:lvl3pPr>
              <a:defRPr sz="4252"/>
            </a:lvl3pPr>
            <a:lvl4pPr>
              <a:defRPr sz="3543"/>
            </a:lvl4pPr>
            <a:lvl5pPr>
              <a:defRPr sz="3543"/>
            </a:lvl5pPr>
            <a:lvl6pPr>
              <a:defRPr sz="3543"/>
            </a:lvl6pPr>
            <a:lvl7pPr>
              <a:defRPr sz="3543"/>
            </a:lvl7pPr>
            <a:lvl8pPr>
              <a:defRPr sz="3543"/>
            </a:lvl8pPr>
            <a:lvl9pPr>
              <a:defRPr sz="3543"/>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2024955" y="13391706"/>
            <a:ext cx="6695853" cy="13823696"/>
          </a:xfrm>
        </p:spPr>
        <p:txBody>
          <a:bodyPr>
            <a:normAutofit/>
          </a:bodyPr>
          <a:lstStyle>
            <a:lvl1pPr marL="0" indent="0">
              <a:lnSpc>
                <a:spcPct val="100000"/>
              </a:lnSpc>
              <a:spcBef>
                <a:spcPts val="1890"/>
              </a:spcBef>
              <a:buNone/>
              <a:defRPr sz="3012"/>
            </a:lvl1pPr>
            <a:lvl2pPr marL="809998" indent="0">
              <a:buNone/>
              <a:defRPr sz="2126"/>
            </a:lvl2pPr>
            <a:lvl3pPr marL="1619997" indent="0">
              <a:buNone/>
              <a:defRPr sz="1772"/>
            </a:lvl3pPr>
            <a:lvl4pPr marL="2429995" indent="0">
              <a:buNone/>
              <a:defRPr sz="1594"/>
            </a:lvl4pPr>
            <a:lvl5pPr marL="3239994" indent="0">
              <a:buNone/>
              <a:defRPr sz="1594"/>
            </a:lvl5pPr>
            <a:lvl6pPr marL="4049992" indent="0">
              <a:buNone/>
              <a:defRPr sz="1594"/>
            </a:lvl6pPr>
            <a:lvl7pPr marL="4859990" indent="0">
              <a:buNone/>
              <a:defRPr sz="1594"/>
            </a:lvl7pPr>
            <a:lvl8pPr marL="5669989" indent="0">
              <a:buNone/>
              <a:defRPr sz="1594"/>
            </a:lvl8pPr>
            <a:lvl9pPr marL="6479987" indent="0">
              <a:buNone/>
              <a:defRPr sz="1594"/>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61BEF0D-F0BB-DE4B-95CE-6DB70DBA9567}" type="datetimeFigureOut">
              <a:rPr lang="en-US" smtClean="0"/>
              <a:pPr/>
              <a:t>9/27/2023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86393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2024955" y="5183886"/>
            <a:ext cx="6695853" cy="8207820"/>
          </a:xfrm>
        </p:spPr>
        <p:txBody>
          <a:bodyPr anchor="b">
            <a:noAutofit/>
          </a:bodyPr>
          <a:lstStyle>
            <a:lvl1pPr>
              <a:lnSpc>
                <a:spcPct val="90000"/>
              </a:lnSpc>
              <a:defRPr sz="7087"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9493746" y="5054287"/>
            <a:ext cx="10057345" cy="21945122"/>
          </a:xfrm>
        </p:spPr>
        <p:txBody>
          <a:bodyPr lIns="274320" tIns="182880" anchor="t">
            <a:normAutofit/>
          </a:bodyPr>
          <a:lstStyle>
            <a:lvl1pPr marL="0" indent="0">
              <a:buNone/>
              <a:defRPr sz="4961"/>
            </a:lvl1pPr>
            <a:lvl2pPr marL="809998" indent="0">
              <a:buNone/>
              <a:defRPr sz="4961"/>
            </a:lvl2pPr>
            <a:lvl3pPr marL="1619997" indent="0">
              <a:buNone/>
              <a:defRPr sz="4252"/>
            </a:lvl3pPr>
            <a:lvl4pPr marL="2429995" indent="0">
              <a:buNone/>
              <a:defRPr sz="3543"/>
            </a:lvl4pPr>
            <a:lvl5pPr marL="3239994" indent="0">
              <a:buNone/>
              <a:defRPr sz="3543"/>
            </a:lvl5pPr>
            <a:lvl6pPr marL="4049992" indent="0">
              <a:buNone/>
              <a:defRPr sz="3543"/>
            </a:lvl6pPr>
            <a:lvl7pPr marL="4859990" indent="0">
              <a:buNone/>
              <a:defRPr sz="3543"/>
            </a:lvl7pPr>
            <a:lvl8pPr marL="5669989" indent="0">
              <a:buNone/>
              <a:defRPr sz="3543"/>
            </a:lvl8pPr>
            <a:lvl9pPr marL="6479987" indent="0">
              <a:buNone/>
              <a:defRPr sz="3543"/>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2024955" y="13391706"/>
            <a:ext cx="6695853" cy="13607701"/>
          </a:xfrm>
        </p:spPr>
        <p:txBody>
          <a:bodyPr>
            <a:normAutofit/>
          </a:bodyPr>
          <a:lstStyle>
            <a:lvl1pPr marL="0" indent="0">
              <a:lnSpc>
                <a:spcPct val="100000"/>
              </a:lnSpc>
              <a:spcBef>
                <a:spcPts val="1890"/>
              </a:spcBef>
              <a:buNone/>
              <a:defRPr sz="3012"/>
            </a:lvl1pPr>
            <a:lvl2pPr marL="809998" indent="0">
              <a:buNone/>
              <a:defRPr sz="2126"/>
            </a:lvl2pPr>
            <a:lvl3pPr marL="1619997" indent="0">
              <a:buNone/>
              <a:defRPr sz="1772"/>
            </a:lvl3pPr>
            <a:lvl4pPr marL="2429995" indent="0">
              <a:buNone/>
              <a:defRPr sz="1594"/>
            </a:lvl4pPr>
            <a:lvl5pPr marL="3239994" indent="0">
              <a:buNone/>
              <a:defRPr sz="1594"/>
            </a:lvl5pPr>
            <a:lvl6pPr marL="4049992" indent="0">
              <a:buNone/>
              <a:defRPr sz="1594"/>
            </a:lvl6pPr>
            <a:lvl7pPr marL="4859990" indent="0">
              <a:buNone/>
              <a:defRPr sz="1594"/>
            </a:lvl7pPr>
            <a:lvl8pPr marL="5669989" indent="0">
              <a:buNone/>
              <a:defRPr sz="1594"/>
            </a:lvl8pPr>
            <a:lvl9pPr marL="6479987" indent="0">
              <a:buNone/>
              <a:defRPr sz="1594"/>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61BEF0D-F0BB-DE4B-95CE-6DB70DBA9567}" type="datetimeFigureOut">
              <a:rPr lang="en-US" smtClean="0"/>
              <a:pPr/>
              <a:t>9/27/2023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82343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a:xfrm>
            <a:off x="431991" y="863981"/>
            <a:ext cx="20735544" cy="306713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024956" y="2879937"/>
            <a:ext cx="17495615" cy="6407859"/>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2024959" y="9719786"/>
            <a:ext cx="17490922" cy="19079581"/>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2024948" y="29403273"/>
            <a:ext cx="4126223" cy="1724962"/>
          </a:xfrm>
          <a:prstGeom prst="rect">
            <a:avLst/>
          </a:prstGeom>
        </p:spPr>
        <p:txBody>
          <a:bodyPr vert="horz" lIns="91440" tIns="45720" rIns="91440" bIns="45720" rtlCol="0" anchor="ctr"/>
          <a:lstStyle>
            <a:lvl1pPr algn="l">
              <a:defRPr sz="2362">
                <a:solidFill>
                  <a:schemeClr val="accent1"/>
                </a:solidFill>
              </a:defRPr>
            </a:lvl1pPr>
          </a:lstStyle>
          <a:p>
            <a:fld id="{B61BEF0D-F0BB-DE4B-95CE-6DB70DBA9567}" type="datetimeFigureOut">
              <a:rPr lang="en-US" smtClean="0"/>
              <a:pPr/>
              <a:t>9/27/2023</a:t>
            </a:fld>
            <a:endParaRPr lang="en-US" dirty="0"/>
          </a:p>
        </p:txBody>
      </p:sp>
      <p:sp>
        <p:nvSpPr>
          <p:cNvPr id="5" name="Footer Placeholder 4"/>
          <p:cNvSpPr>
            <a:spLocks noGrp="1"/>
          </p:cNvSpPr>
          <p:nvPr>
            <p:ph type="ftr" sz="quarter" idx="3"/>
          </p:nvPr>
        </p:nvSpPr>
        <p:spPr>
          <a:xfrm>
            <a:off x="6996370" y="29403273"/>
            <a:ext cx="8358078" cy="1724962"/>
          </a:xfrm>
          <a:prstGeom prst="rect">
            <a:avLst/>
          </a:prstGeom>
        </p:spPr>
        <p:txBody>
          <a:bodyPr vert="horz" lIns="91440" tIns="45720" rIns="91440" bIns="45720" rtlCol="0" anchor="ctr"/>
          <a:lstStyle>
            <a:lvl1pPr algn="ctr">
              <a:defRPr sz="2362">
                <a:solidFill>
                  <a:schemeClr val="accent1"/>
                </a:solidFill>
              </a:defRPr>
            </a:lvl1pPr>
          </a:lstStyle>
          <a:p>
            <a:endParaRPr lang="en-US" dirty="0"/>
          </a:p>
        </p:txBody>
      </p:sp>
      <p:sp>
        <p:nvSpPr>
          <p:cNvPr id="6" name="Slide Number Placeholder 5"/>
          <p:cNvSpPr>
            <a:spLocks noGrp="1"/>
          </p:cNvSpPr>
          <p:nvPr>
            <p:ph type="sldNum" sz="quarter" idx="4"/>
          </p:nvPr>
        </p:nvSpPr>
        <p:spPr>
          <a:xfrm>
            <a:off x="16528334" y="29403273"/>
            <a:ext cx="3022760" cy="1724962"/>
          </a:xfrm>
          <a:prstGeom prst="rect">
            <a:avLst/>
          </a:prstGeom>
        </p:spPr>
        <p:txBody>
          <a:bodyPr vert="horz" lIns="91440" tIns="45720" rIns="91440" bIns="45720" rtlCol="0" anchor="ctr"/>
          <a:lstStyle>
            <a:lvl1pPr algn="r">
              <a:defRPr sz="2362">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59001439"/>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p:txStyles>
    <p:titleStyle>
      <a:lvl1pPr algn="l" defTabSz="1619997" rtl="0" eaLnBrk="1" latinLnBrk="0" hangingPunct="1">
        <a:lnSpc>
          <a:spcPct val="90000"/>
        </a:lnSpc>
        <a:spcBef>
          <a:spcPct val="0"/>
        </a:spcBef>
        <a:buNone/>
        <a:defRPr kumimoji="1" sz="9449" kern="1200">
          <a:solidFill>
            <a:schemeClr val="accent1"/>
          </a:solidFill>
          <a:latin typeface="+mj-lt"/>
          <a:ea typeface="+mj-ea"/>
          <a:cs typeface="+mj-cs"/>
        </a:defRPr>
      </a:lvl1pPr>
    </p:titleStyle>
    <p:bodyStyle>
      <a:lvl1pPr marL="404999" indent="-323999" algn="l" defTabSz="1619997" rtl="0" eaLnBrk="1" latinLnBrk="0" hangingPunct="1">
        <a:lnSpc>
          <a:spcPct val="90000"/>
        </a:lnSpc>
        <a:spcBef>
          <a:spcPts val="2362"/>
        </a:spcBef>
        <a:buClr>
          <a:schemeClr val="accent1"/>
        </a:buClr>
        <a:buSzPct val="80000"/>
        <a:buFont typeface="Corbel" pitchFamily="34" charset="0"/>
        <a:buChar char="•"/>
        <a:defRPr kumimoji="1" sz="4724" kern="1200">
          <a:solidFill>
            <a:schemeClr val="accent1"/>
          </a:solidFill>
          <a:latin typeface="+mn-lt"/>
          <a:ea typeface="+mn-ea"/>
          <a:cs typeface="+mn-cs"/>
        </a:defRPr>
      </a:lvl1pPr>
      <a:lvl2pPr marL="809998" indent="-323999" algn="l" defTabSz="1619997" rtl="0" eaLnBrk="1" latinLnBrk="0" hangingPunct="1">
        <a:lnSpc>
          <a:spcPct val="90000"/>
        </a:lnSpc>
        <a:spcBef>
          <a:spcPts val="354"/>
        </a:spcBef>
        <a:spcAft>
          <a:spcPts val="709"/>
        </a:spcAft>
        <a:buClr>
          <a:schemeClr val="accent1"/>
        </a:buClr>
        <a:buSzPct val="80000"/>
        <a:buFont typeface="Corbel" pitchFamily="34" charset="0"/>
        <a:buChar char="•"/>
        <a:defRPr kumimoji="1" sz="4252" kern="1200">
          <a:solidFill>
            <a:schemeClr val="accent1"/>
          </a:solidFill>
          <a:latin typeface="+mn-lt"/>
          <a:ea typeface="+mn-ea"/>
          <a:cs typeface="+mn-cs"/>
        </a:defRPr>
      </a:lvl2pPr>
      <a:lvl3pPr marL="1295997" indent="-323999" algn="l" defTabSz="1619997" rtl="0" eaLnBrk="1" latinLnBrk="0" hangingPunct="1">
        <a:lnSpc>
          <a:spcPct val="90000"/>
        </a:lnSpc>
        <a:spcBef>
          <a:spcPts val="354"/>
        </a:spcBef>
        <a:spcAft>
          <a:spcPts val="709"/>
        </a:spcAft>
        <a:buClr>
          <a:schemeClr val="accent1"/>
        </a:buClr>
        <a:buSzPct val="80000"/>
        <a:buFont typeface="Corbel" pitchFamily="34" charset="0"/>
        <a:buChar char="•"/>
        <a:defRPr kumimoji="1" sz="3780" kern="1200">
          <a:solidFill>
            <a:schemeClr val="accent1"/>
          </a:solidFill>
          <a:latin typeface="+mn-lt"/>
          <a:ea typeface="+mn-ea"/>
          <a:cs typeface="+mn-cs"/>
        </a:defRPr>
      </a:lvl3pPr>
      <a:lvl4pPr marL="1781996" indent="-323999" algn="l" defTabSz="1619997" rtl="0" eaLnBrk="1" latinLnBrk="0" hangingPunct="1">
        <a:lnSpc>
          <a:spcPct val="90000"/>
        </a:lnSpc>
        <a:spcBef>
          <a:spcPts val="354"/>
        </a:spcBef>
        <a:spcAft>
          <a:spcPts val="709"/>
        </a:spcAft>
        <a:buClr>
          <a:schemeClr val="accent1"/>
        </a:buClr>
        <a:buSzPct val="80000"/>
        <a:buFont typeface="Corbel" pitchFamily="34" charset="0"/>
        <a:buChar char="•"/>
        <a:defRPr kumimoji="1" sz="3307" kern="1200">
          <a:solidFill>
            <a:schemeClr val="accent1"/>
          </a:solidFill>
          <a:latin typeface="+mn-lt"/>
          <a:ea typeface="+mn-ea"/>
          <a:cs typeface="+mn-cs"/>
        </a:defRPr>
      </a:lvl4pPr>
      <a:lvl5pPr marL="2173507" indent="-323999" algn="l" defTabSz="1619997" rtl="0" eaLnBrk="1" latinLnBrk="0" hangingPunct="1">
        <a:lnSpc>
          <a:spcPct val="90000"/>
        </a:lnSpc>
        <a:spcBef>
          <a:spcPts val="354"/>
        </a:spcBef>
        <a:spcAft>
          <a:spcPts val="709"/>
        </a:spcAft>
        <a:buClr>
          <a:schemeClr val="accent1"/>
        </a:buClr>
        <a:buSzPct val="80000"/>
        <a:buFont typeface="Corbel" pitchFamily="34" charset="0"/>
        <a:buChar char="•"/>
        <a:defRPr kumimoji="1" sz="3307" kern="1200">
          <a:solidFill>
            <a:schemeClr val="accent1"/>
          </a:solidFill>
          <a:latin typeface="+mn-lt"/>
          <a:ea typeface="+mn-ea"/>
          <a:cs typeface="+mn-cs"/>
        </a:defRPr>
      </a:lvl5pPr>
      <a:lvl6pPr marL="2598420" indent="-404999" algn="l" defTabSz="1619997" rtl="0" eaLnBrk="1" latinLnBrk="0" hangingPunct="1">
        <a:lnSpc>
          <a:spcPct val="90000"/>
        </a:lnSpc>
        <a:spcBef>
          <a:spcPts val="354"/>
        </a:spcBef>
        <a:spcAft>
          <a:spcPts val="709"/>
        </a:spcAft>
        <a:buClr>
          <a:schemeClr val="accent1"/>
        </a:buClr>
        <a:buSzPct val="80000"/>
        <a:buFont typeface="Corbel" pitchFamily="34" charset="0"/>
        <a:buChar char="•"/>
        <a:defRPr kumimoji="1" sz="3307" kern="1200">
          <a:solidFill>
            <a:schemeClr val="accent1"/>
          </a:solidFill>
          <a:latin typeface="+mn-lt"/>
          <a:ea typeface="+mn-ea"/>
          <a:cs typeface="+mn-cs"/>
        </a:defRPr>
      </a:lvl6pPr>
      <a:lvl7pPr marL="3070860" indent="-404999" algn="l" defTabSz="1619997" rtl="0" eaLnBrk="1" latinLnBrk="0" hangingPunct="1">
        <a:lnSpc>
          <a:spcPct val="90000"/>
        </a:lnSpc>
        <a:spcBef>
          <a:spcPts val="354"/>
        </a:spcBef>
        <a:spcAft>
          <a:spcPts val="709"/>
        </a:spcAft>
        <a:buClr>
          <a:schemeClr val="accent1"/>
        </a:buClr>
        <a:buSzPct val="80000"/>
        <a:buFont typeface="Corbel" pitchFamily="34" charset="0"/>
        <a:buChar char="•"/>
        <a:defRPr kumimoji="1" sz="3307" kern="1200">
          <a:solidFill>
            <a:schemeClr val="accent1"/>
          </a:solidFill>
          <a:latin typeface="+mn-lt"/>
          <a:ea typeface="+mn-ea"/>
          <a:cs typeface="+mn-cs"/>
        </a:defRPr>
      </a:lvl7pPr>
      <a:lvl8pPr marL="3543300" indent="-404999" algn="l" defTabSz="1619997" rtl="0" eaLnBrk="1" latinLnBrk="0" hangingPunct="1">
        <a:lnSpc>
          <a:spcPct val="90000"/>
        </a:lnSpc>
        <a:spcBef>
          <a:spcPts val="354"/>
        </a:spcBef>
        <a:spcAft>
          <a:spcPts val="709"/>
        </a:spcAft>
        <a:buClr>
          <a:schemeClr val="accent1"/>
        </a:buClr>
        <a:buSzPct val="80000"/>
        <a:buFont typeface="Corbel" pitchFamily="34" charset="0"/>
        <a:buChar char="•"/>
        <a:defRPr kumimoji="1" sz="3307" kern="1200">
          <a:solidFill>
            <a:schemeClr val="accent1"/>
          </a:solidFill>
          <a:latin typeface="+mn-lt"/>
          <a:ea typeface="+mn-ea"/>
          <a:cs typeface="+mn-cs"/>
        </a:defRPr>
      </a:lvl8pPr>
      <a:lvl9pPr marL="4015740" indent="-404999" algn="l" defTabSz="1619997" rtl="0" eaLnBrk="1" latinLnBrk="0" hangingPunct="1">
        <a:lnSpc>
          <a:spcPct val="90000"/>
        </a:lnSpc>
        <a:spcBef>
          <a:spcPts val="354"/>
        </a:spcBef>
        <a:spcAft>
          <a:spcPts val="709"/>
        </a:spcAft>
        <a:buClr>
          <a:schemeClr val="accent1"/>
        </a:buClr>
        <a:buSzPct val="80000"/>
        <a:buFont typeface="Corbel" pitchFamily="34" charset="0"/>
        <a:buChar char="•"/>
        <a:defRPr kumimoji="1" sz="3307" kern="1200">
          <a:solidFill>
            <a:schemeClr val="accent1"/>
          </a:solidFill>
          <a:latin typeface="+mn-lt"/>
          <a:ea typeface="+mn-ea"/>
          <a:cs typeface="+mn-cs"/>
        </a:defRPr>
      </a:lvl9pPr>
    </p:bodyStyle>
    <p:otherStyle>
      <a:defPPr>
        <a:defRPr lang="en-US"/>
      </a:defPPr>
      <a:lvl1pPr marL="0" algn="l" defTabSz="1619997" rtl="0" eaLnBrk="1" latinLnBrk="0" hangingPunct="1">
        <a:defRPr kumimoji="1" sz="3189" kern="1200">
          <a:solidFill>
            <a:schemeClr val="tx1"/>
          </a:solidFill>
          <a:latin typeface="+mn-lt"/>
          <a:ea typeface="+mn-ea"/>
          <a:cs typeface="+mn-cs"/>
        </a:defRPr>
      </a:lvl1pPr>
      <a:lvl2pPr marL="809998" algn="l" defTabSz="1619997" rtl="0" eaLnBrk="1" latinLnBrk="0" hangingPunct="1">
        <a:defRPr kumimoji="1" sz="3189" kern="1200">
          <a:solidFill>
            <a:schemeClr val="tx1"/>
          </a:solidFill>
          <a:latin typeface="+mn-lt"/>
          <a:ea typeface="+mn-ea"/>
          <a:cs typeface="+mn-cs"/>
        </a:defRPr>
      </a:lvl2pPr>
      <a:lvl3pPr marL="1619997" algn="l" defTabSz="1619997" rtl="0" eaLnBrk="1" latinLnBrk="0" hangingPunct="1">
        <a:defRPr kumimoji="1" sz="3189" kern="1200">
          <a:solidFill>
            <a:schemeClr val="tx1"/>
          </a:solidFill>
          <a:latin typeface="+mn-lt"/>
          <a:ea typeface="+mn-ea"/>
          <a:cs typeface="+mn-cs"/>
        </a:defRPr>
      </a:lvl3pPr>
      <a:lvl4pPr marL="2429995" algn="l" defTabSz="1619997" rtl="0" eaLnBrk="1" latinLnBrk="0" hangingPunct="1">
        <a:defRPr kumimoji="1" sz="3189" kern="1200">
          <a:solidFill>
            <a:schemeClr val="tx1"/>
          </a:solidFill>
          <a:latin typeface="+mn-lt"/>
          <a:ea typeface="+mn-ea"/>
          <a:cs typeface="+mn-cs"/>
        </a:defRPr>
      </a:lvl4pPr>
      <a:lvl5pPr marL="3239994" algn="l" defTabSz="1619997" rtl="0" eaLnBrk="1" latinLnBrk="0" hangingPunct="1">
        <a:defRPr kumimoji="1" sz="3189" kern="1200">
          <a:solidFill>
            <a:schemeClr val="tx1"/>
          </a:solidFill>
          <a:latin typeface="+mn-lt"/>
          <a:ea typeface="+mn-ea"/>
          <a:cs typeface="+mn-cs"/>
        </a:defRPr>
      </a:lvl5pPr>
      <a:lvl6pPr marL="4049992" algn="l" defTabSz="1619997" rtl="0" eaLnBrk="1" latinLnBrk="0" hangingPunct="1">
        <a:defRPr kumimoji="1" sz="3189" kern="1200">
          <a:solidFill>
            <a:schemeClr val="tx1"/>
          </a:solidFill>
          <a:latin typeface="+mn-lt"/>
          <a:ea typeface="+mn-ea"/>
          <a:cs typeface="+mn-cs"/>
        </a:defRPr>
      </a:lvl6pPr>
      <a:lvl7pPr marL="4859990" algn="l" defTabSz="1619997" rtl="0" eaLnBrk="1" latinLnBrk="0" hangingPunct="1">
        <a:defRPr kumimoji="1" sz="3189" kern="1200">
          <a:solidFill>
            <a:schemeClr val="tx1"/>
          </a:solidFill>
          <a:latin typeface="+mn-lt"/>
          <a:ea typeface="+mn-ea"/>
          <a:cs typeface="+mn-cs"/>
        </a:defRPr>
      </a:lvl7pPr>
      <a:lvl8pPr marL="5669989" algn="l" defTabSz="1619997" rtl="0" eaLnBrk="1" latinLnBrk="0" hangingPunct="1">
        <a:defRPr kumimoji="1" sz="3189" kern="1200">
          <a:solidFill>
            <a:schemeClr val="tx1"/>
          </a:solidFill>
          <a:latin typeface="+mn-lt"/>
          <a:ea typeface="+mn-ea"/>
          <a:cs typeface="+mn-cs"/>
        </a:defRPr>
      </a:lvl8pPr>
      <a:lvl9pPr marL="6479987" algn="l" defTabSz="1619997" rtl="0" eaLnBrk="1" latinLnBrk="0" hangingPunct="1">
        <a:defRPr kumimoji="1" sz="318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9" name="サブタイトル 8"/>
          <p:cNvSpPr>
            <a:spLocks noGrp="1"/>
          </p:cNvSpPr>
          <p:nvPr>
            <p:ph type="subTitle" idx="1"/>
          </p:nvPr>
        </p:nvSpPr>
        <p:spPr>
          <a:xfrm>
            <a:off x="0" y="3247860"/>
            <a:ext cx="21599525" cy="6478564"/>
          </a:xfrm>
          <a:ln>
            <a:noFill/>
          </a:ln>
        </p:spPr>
        <p:txBody>
          <a:bodyPr>
            <a:normAutofit/>
          </a:bodyPr>
          <a:lstStyle/>
          <a:p>
            <a:pPr algn="l"/>
            <a:endParaRPr lang="en-US" altLang="ja-JP" dirty="0">
              <a:solidFill>
                <a:schemeClr val="accent4">
                  <a:lumMod val="75000"/>
                </a:schemeClr>
              </a:solidFill>
            </a:endParaRPr>
          </a:p>
          <a:p>
            <a:pPr>
              <a:lnSpc>
                <a:spcPts val="8229"/>
              </a:lnSpc>
              <a:spcBef>
                <a:spcPts val="0"/>
              </a:spcBef>
            </a:pPr>
            <a:r>
              <a:rPr lang="ja-JP" altLang="en-US" sz="4900" dirty="0">
                <a:solidFill>
                  <a:schemeClr val="tx2">
                    <a:lumMod val="75000"/>
                  </a:schemeClr>
                </a:solidFill>
                <a:latin typeface="HGP創英角ﾎﾟｯﾌﾟ体" panose="040B0A00000000000000" pitchFamily="50" charset="-128"/>
                <a:ea typeface="HGP創英角ﾎﾟｯﾌﾟ体" panose="040B0A00000000000000" pitchFamily="50" charset="-128"/>
              </a:rPr>
              <a:t>がんに関する悩み、心配事はありませんか？</a:t>
            </a:r>
            <a:endParaRPr lang="en-US" altLang="ja-JP" sz="4900" dirty="0">
              <a:solidFill>
                <a:schemeClr val="tx2">
                  <a:lumMod val="75000"/>
                </a:schemeClr>
              </a:solidFill>
              <a:latin typeface="HGP創英角ﾎﾟｯﾌﾟ体" panose="040B0A00000000000000" pitchFamily="50" charset="-128"/>
              <a:ea typeface="HGP創英角ﾎﾟｯﾌﾟ体" panose="040B0A00000000000000" pitchFamily="50" charset="-128"/>
            </a:endParaRPr>
          </a:p>
          <a:p>
            <a:pPr>
              <a:lnSpc>
                <a:spcPts val="8229"/>
              </a:lnSpc>
              <a:spcBef>
                <a:spcPts val="0"/>
              </a:spcBef>
            </a:pPr>
            <a:r>
              <a:rPr lang="ja-JP" altLang="en-US" sz="4900" dirty="0">
                <a:solidFill>
                  <a:schemeClr val="tx2">
                    <a:lumMod val="75000"/>
                  </a:schemeClr>
                </a:solidFill>
                <a:latin typeface="HGP創英角ﾎﾟｯﾌﾟ体" panose="040B0A00000000000000" pitchFamily="50" charset="-128"/>
                <a:ea typeface="HGP創英角ﾎﾟｯﾌﾟ体" panose="040B0A00000000000000" pitchFamily="50" charset="-128"/>
              </a:rPr>
              <a:t>がん患者さんやそのご家族が、同じ体験をした仲間と語り合える場所として、</a:t>
            </a:r>
            <a:endParaRPr lang="en-US" altLang="ja-JP" sz="4900" dirty="0">
              <a:solidFill>
                <a:schemeClr val="tx2">
                  <a:lumMod val="75000"/>
                </a:schemeClr>
              </a:solidFill>
              <a:latin typeface="HGP創英角ﾎﾟｯﾌﾟ体" panose="040B0A00000000000000" pitchFamily="50" charset="-128"/>
              <a:ea typeface="HGP創英角ﾎﾟｯﾌﾟ体" panose="040B0A00000000000000" pitchFamily="50" charset="-128"/>
            </a:endParaRPr>
          </a:p>
          <a:p>
            <a:pPr>
              <a:lnSpc>
                <a:spcPts val="8229"/>
              </a:lnSpc>
              <a:spcBef>
                <a:spcPts val="0"/>
              </a:spcBef>
            </a:pPr>
            <a:r>
              <a:rPr lang="ja-JP" altLang="en-US" sz="4900" dirty="0">
                <a:solidFill>
                  <a:schemeClr val="tx2">
                    <a:lumMod val="75000"/>
                  </a:schemeClr>
                </a:solidFill>
                <a:latin typeface="HGP創英角ﾎﾟｯﾌﾟ体" panose="040B0A00000000000000" pitchFamily="50" charset="-128"/>
                <a:ea typeface="HGP創英角ﾎﾟｯﾌﾟ体" panose="040B0A00000000000000" pitchFamily="50" charset="-128"/>
              </a:rPr>
              <a:t>当院では「がん患者サロン」を開催しています。</a:t>
            </a:r>
            <a:endParaRPr lang="en-US" altLang="ja-JP" sz="4900" dirty="0">
              <a:solidFill>
                <a:schemeClr val="tx2">
                  <a:lumMod val="75000"/>
                </a:schemeClr>
              </a:solidFill>
              <a:latin typeface="HGP創英角ﾎﾟｯﾌﾟ体" panose="040B0A00000000000000" pitchFamily="50" charset="-128"/>
              <a:ea typeface="HGP創英角ﾎﾟｯﾌﾟ体" panose="040B0A00000000000000" pitchFamily="50" charset="-128"/>
            </a:endParaRPr>
          </a:p>
          <a:p>
            <a:pPr>
              <a:lnSpc>
                <a:spcPts val="8229"/>
              </a:lnSpc>
              <a:spcBef>
                <a:spcPts val="0"/>
              </a:spcBef>
            </a:pPr>
            <a:r>
              <a:rPr lang="ja-JP" altLang="en-US" sz="4900" dirty="0">
                <a:solidFill>
                  <a:schemeClr val="tx2">
                    <a:lumMod val="75000"/>
                  </a:schemeClr>
                </a:solidFill>
                <a:latin typeface="HGP創英角ﾎﾟｯﾌﾟ体" panose="040B0A00000000000000" pitchFamily="50" charset="-128"/>
                <a:ea typeface="HGP創英角ﾎﾟｯﾌﾟ体" panose="040B0A00000000000000" pitchFamily="50" charset="-128"/>
              </a:rPr>
              <a:t>見晴らしのよい、ほっとできる場所です。</a:t>
            </a:r>
            <a:endParaRPr lang="en-US" altLang="ja-JP" sz="4900" dirty="0">
              <a:solidFill>
                <a:schemeClr val="tx2">
                  <a:lumMod val="75000"/>
                </a:schemeClr>
              </a:solidFill>
              <a:latin typeface="HGP創英角ﾎﾟｯﾌﾟ体" panose="040B0A00000000000000" pitchFamily="50" charset="-128"/>
              <a:ea typeface="HGP創英角ﾎﾟｯﾌﾟ体" panose="040B0A00000000000000" pitchFamily="50" charset="-128"/>
            </a:endParaRPr>
          </a:p>
          <a:p>
            <a:pPr>
              <a:lnSpc>
                <a:spcPts val="8229"/>
              </a:lnSpc>
              <a:spcBef>
                <a:spcPts val="0"/>
              </a:spcBef>
            </a:pPr>
            <a:r>
              <a:rPr lang="ja-JP" altLang="en-US" sz="4900" dirty="0">
                <a:solidFill>
                  <a:schemeClr val="tx2">
                    <a:lumMod val="75000"/>
                  </a:schemeClr>
                </a:solidFill>
                <a:latin typeface="HGP創英角ﾎﾟｯﾌﾟ体" panose="040B0A00000000000000" pitchFamily="50" charset="-128"/>
                <a:ea typeface="HGP創英角ﾎﾟｯﾌﾟ体" panose="040B0A00000000000000" pitchFamily="50" charset="-128"/>
              </a:rPr>
              <a:t>見学もできますので、気軽にお越しください。</a:t>
            </a:r>
          </a:p>
        </p:txBody>
      </p:sp>
      <p:sp>
        <p:nvSpPr>
          <p:cNvPr id="12" name="正方形/長方形 11"/>
          <p:cNvSpPr/>
          <p:nvPr/>
        </p:nvSpPr>
        <p:spPr>
          <a:xfrm>
            <a:off x="3053995" y="23683758"/>
            <a:ext cx="15491533" cy="1374054"/>
          </a:xfrm>
          <a:prstGeom prst="rect">
            <a:avLst/>
          </a:prstGeom>
          <a:noFill/>
        </p:spPr>
        <p:txBody>
          <a:bodyPr wrap="square" lIns="261263" tIns="130631" rIns="261263" bIns="130631">
            <a:spAutoFit/>
          </a:bodyPr>
          <a:lstStyle/>
          <a:p>
            <a:pPr>
              <a:lnSpc>
                <a:spcPts val="10000"/>
              </a:lnSpc>
            </a:pPr>
            <a:r>
              <a:rPr lang="ja-JP" altLang="en-US" sz="6857" b="1" spc="143" dirty="0">
                <a:ln w="9525" cmpd="sng">
                  <a:solidFill>
                    <a:schemeClr val="tx1">
                      <a:lumMod val="65000"/>
                      <a:lumOff val="35000"/>
                    </a:schemeClr>
                  </a:solidFill>
                  <a:prstDash val="solid"/>
                </a:ln>
                <a:solidFill>
                  <a:schemeClr val="bg1"/>
                </a:solidFill>
                <a:effectLst>
                  <a:glow rad="38100">
                    <a:schemeClr val="accent1">
                      <a:alpha val="40000"/>
                    </a:schemeClr>
                  </a:glow>
                </a:effectLst>
                <a:latin typeface="HGP創英角ﾎﾟｯﾌﾟ体" panose="040B0A00000000000000" pitchFamily="50" charset="-128"/>
                <a:ea typeface="HGP創英角ﾎﾟｯﾌﾟ体" panose="040B0A00000000000000" pitchFamily="50" charset="-128"/>
              </a:rPr>
              <a:t>・</a:t>
            </a:r>
            <a:endParaRPr lang="en-US" altLang="ja-JP" sz="6857" b="1" spc="143" dirty="0">
              <a:ln w="9525" cmpd="sng">
                <a:solidFill>
                  <a:schemeClr val="tx1">
                    <a:lumMod val="65000"/>
                    <a:lumOff val="35000"/>
                  </a:schemeClr>
                </a:solidFill>
                <a:prstDash val="solid"/>
              </a:ln>
              <a:solidFill>
                <a:srgbClr val="FFC000"/>
              </a:solidFill>
              <a:effectLst>
                <a:glow rad="38100">
                  <a:schemeClr val="accent1">
                    <a:alpha val="40000"/>
                  </a:schemeClr>
                </a:glow>
              </a:effectLst>
              <a:latin typeface="HGP創英角ﾎﾟｯﾌﾟ体" panose="040B0A00000000000000" pitchFamily="50" charset="-128"/>
              <a:ea typeface="HGP創英角ﾎﾟｯﾌﾟ体" panose="040B0A00000000000000" pitchFamily="50" charset="-128"/>
            </a:endParaRPr>
          </a:p>
        </p:txBody>
      </p:sp>
      <p:sp>
        <p:nvSpPr>
          <p:cNvPr id="13" name="サブタイトル 8"/>
          <p:cNvSpPr txBox="1">
            <a:spLocks/>
          </p:cNvSpPr>
          <p:nvPr/>
        </p:nvSpPr>
        <p:spPr>
          <a:xfrm>
            <a:off x="7406372" y="13479557"/>
            <a:ext cx="6177847" cy="3091291"/>
          </a:xfrm>
          <a:prstGeom prst="rect">
            <a:avLst/>
          </a:prstGeom>
        </p:spPr>
        <p:txBody>
          <a:bodyPr vert="horz" lIns="261263" tIns="130631" rIns="261263" bIns="130631" rtlCol="0">
            <a:normAutofit/>
          </a:bodyPr>
          <a:lstStyle>
            <a:lvl1pPr marL="0" indent="0" algn="ctr" defTabSz="566951" rtl="0" eaLnBrk="1" latinLnBrk="0" hangingPunct="1">
              <a:lnSpc>
                <a:spcPct val="90000"/>
              </a:lnSpc>
              <a:spcBef>
                <a:spcPts val="827"/>
              </a:spcBef>
              <a:buClr>
                <a:schemeClr val="accent1"/>
              </a:buClr>
              <a:buSzPct val="80000"/>
              <a:buFont typeface="Corbel" pitchFamily="34" charset="0"/>
              <a:buNone/>
              <a:defRPr kumimoji="1" sz="1488" kern="1200">
                <a:solidFill>
                  <a:srgbClr val="FFFFFF"/>
                </a:solidFill>
                <a:latin typeface="+mn-lt"/>
                <a:ea typeface="+mn-ea"/>
                <a:cs typeface="+mn-cs"/>
              </a:defRPr>
            </a:lvl1pPr>
            <a:lvl2pPr marL="283475" indent="0" algn="ctr" defTabSz="566951" rtl="0" eaLnBrk="1" latinLnBrk="0" hangingPunct="1">
              <a:lnSpc>
                <a:spcPct val="90000"/>
              </a:lnSpc>
              <a:spcBef>
                <a:spcPts val="124"/>
              </a:spcBef>
              <a:spcAft>
                <a:spcPts val="248"/>
              </a:spcAft>
              <a:buClr>
                <a:schemeClr val="accent1"/>
              </a:buClr>
              <a:buSzPct val="80000"/>
              <a:buFont typeface="Corbel" pitchFamily="34" charset="0"/>
              <a:buNone/>
              <a:defRPr kumimoji="1" sz="1488" kern="1200">
                <a:solidFill>
                  <a:schemeClr val="accent1"/>
                </a:solidFill>
                <a:latin typeface="+mn-lt"/>
                <a:ea typeface="+mn-ea"/>
                <a:cs typeface="+mn-cs"/>
              </a:defRPr>
            </a:lvl2pPr>
            <a:lvl3pPr marL="566951" indent="0" algn="ctr" defTabSz="566951" rtl="0" eaLnBrk="1" latinLnBrk="0" hangingPunct="1">
              <a:lnSpc>
                <a:spcPct val="90000"/>
              </a:lnSpc>
              <a:spcBef>
                <a:spcPts val="124"/>
              </a:spcBef>
              <a:spcAft>
                <a:spcPts val="248"/>
              </a:spcAft>
              <a:buClr>
                <a:schemeClr val="accent1"/>
              </a:buClr>
              <a:buSzPct val="80000"/>
              <a:buFont typeface="Corbel" pitchFamily="34" charset="0"/>
              <a:buNone/>
              <a:defRPr kumimoji="1" sz="1488" kern="1200">
                <a:solidFill>
                  <a:schemeClr val="accent1"/>
                </a:solidFill>
                <a:latin typeface="+mn-lt"/>
                <a:ea typeface="+mn-ea"/>
                <a:cs typeface="+mn-cs"/>
              </a:defRPr>
            </a:lvl3pPr>
            <a:lvl4pPr marL="850426" indent="0" algn="ctr" defTabSz="566951" rtl="0" eaLnBrk="1" latinLnBrk="0" hangingPunct="1">
              <a:lnSpc>
                <a:spcPct val="90000"/>
              </a:lnSpc>
              <a:spcBef>
                <a:spcPts val="124"/>
              </a:spcBef>
              <a:spcAft>
                <a:spcPts val="248"/>
              </a:spcAft>
              <a:buClr>
                <a:schemeClr val="accent1"/>
              </a:buClr>
              <a:buSzPct val="80000"/>
              <a:buFont typeface="Corbel" pitchFamily="34" charset="0"/>
              <a:buNone/>
              <a:defRPr kumimoji="1" sz="1240" kern="1200">
                <a:solidFill>
                  <a:schemeClr val="accent1"/>
                </a:solidFill>
                <a:latin typeface="+mn-lt"/>
                <a:ea typeface="+mn-ea"/>
                <a:cs typeface="+mn-cs"/>
              </a:defRPr>
            </a:lvl4pPr>
            <a:lvl5pPr marL="1133902" indent="0" algn="ctr" defTabSz="566951" rtl="0" eaLnBrk="1" latinLnBrk="0" hangingPunct="1">
              <a:lnSpc>
                <a:spcPct val="90000"/>
              </a:lnSpc>
              <a:spcBef>
                <a:spcPts val="124"/>
              </a:spcBef>
              <a:spcAft>
                <a:spcPts val="248"/>
              </a:spcAft>
              <a:buClr>
                <a:schemeClr val="accent1"/>
              </a:buClr>
              <a:buSzPct val="80000"/>
              <a:buFont typeface="Corbel" pitchFamily="34" charset="0"/>
              <a:buNone/>
              <a:defRPr kumimoji="1" sz="1240" kern="1200">
                <a:solidFill>
                  <a:schemeClr val="accent1"/>
                </a:solidFill>
                <a:latin typeface="+mn-lt"/>
                <a:ea typeface="+mn-ea"/>
                <a:cs typeface="+mn-cs"/>
              </a:defRPr>
            </a:lvl5pPr>
            <a:lvl6pPr marL="1417377" indent="0" algn="ctr" defTabSz="566951" rtl="0" eaLnBrk="1" latinLnBrk="0" hangingPunct="1">
              <a:lnSpc>
                <a:spcPct val="90000"/>
              </a:lnSpc>
              <a:spcBef>
                <a:spcPts val="124"/>
              </a:spcBef>
              <a:spcAft>
                <a:spcPts val="248"/>
              </a:spcAft>
              <a:buClr>
                <a:schemeClr val="accent1"/>
              </a:buClr>
              <a:buSzPct val="80000"/>
              <a:buFont typeface="Corbel" pitchFamily="34" charset="0"/>
              <a:buNone/>
              <a:defRPr kumimoji="1" sz="1240" kern="1200">
                <a:solidFill>
                  <a:schemeClr val="accent1"/>
                </a:solidFill>
                <a:latin typeface="+mn-lt"/>
                <a:ea typeface="+mn-ea"/>
                <a:cs typeface="+mn-cs"/>
              </a:defRPr>
            </a:lvl6pPr>
            <a:lvl7pPr marL="1700853" indent="0" algn="ctr" defTabSz="566951" rtl="0" eaLnBrk="1" latinLnBrk="0" hangingPunct="1">
              <a:lnSpc>
                <a:spcPct val="90000"/>
              </a:lnSpc>
              <a:spcBef>
                <a:spcPts val="124"/>
              </a:spcBef>
              <a:spcAft>
                <a:spcPts val="248"/>
              </a:spcAft>
              <a:buClr>
                <a:schemeClr val="accent1"/>
              </a:buClr>
              <a:buSzPct val="80000"/>
              <a:buFont typeface="Corbel" pitchFamily="34" charset="0"/>
              <a:buNone/>
              <a:defRPr kumimoji="1" sz="1240" kern="1200">
                <a:solidFill>
                  <a:schemeClr val="accent1"/>
                </a:solidFill>
                <a:latin typeface="+mn-lt"/>
                <a:ea typeface="+mn-ea"/>
                <a:cs typeface="+mn-cs"/>
              </a:defRPr>
            </a:lvl7pPr>
            <a:lvl8pPr marL="1984328" indent="0" algn="ctr" defTabSz="566951" rtl="0" eaLnBrk="1" latinLnBrk="0" hangingPunct="1">
              <a:lnSpc>
                <a:spcPct val="90000"/>
              </a:lnSpc>
              <a:spcBef>
                <a:spcPts val="124"/>
              </a:spcBef>
              <a:spcAft>
                <a:spcPts val="248"/>
              </a:spcAft>
              <a:buClr>
                <a:schemeClr val="accent1"/>
              </a:buClr>
              <a:buSzPct val="80000"/>
              <a:buFont typeface="Corbel" pitchFamily="34" charset="0"/>
              <a:buNone/>
              <a:defRPr kumimoji="1" sz="1240" kern="1200">
                <a:solidFill>
                  <a:schemeClr val="accent1"/>
                </a:solidFill>
                <a:latin typeface="+mn-lt"/>
                <a:ea typeface="+mn-ea"/>
                <a:cs typeface="+mn-cs"/>
              </a:defRPr>
            </a:lvl8pPr>
            <a:lvl9pPr marL="2267803" indent="0" algn="ctr" defTabSz="566951" rtl="0" eaLnBrk="1" latinLnBrk="0" hangingPunct="1">
              <a:lnSpc>
                <a:spcPct val="90000"/>
              </a:lnSpc>
              <a:spcBef>
                <a:spcPts val="124"/>
              </a:spcBef>
              <a:spcAft>
                <a:spcPts val="248"/>
              </a:spcAft>
              <a:buClr>
                <a:schemeClr val="accent1"/>
              </a:buClr>
              <a:buSzPct val="80000"/>
              <a:buFont typeface="Corbel" pitchFamily="34" charset="0"/>
              <a:buNone/>
              <a:defRPr kumimoji="1" sz="1240" kern="1200">
                <a:solidFill>
                  <a:schemeClr val="accent1"/>
                </a:solidFill>
                <a:latin typeface="+mn-lt"/>
                <a:ea typeface="+mn-ea"/>
                <a:cs typeface="+mn-cs"/>
              </a:defRPr>
            </a:lvl9pPr>
          </a:lstStyle>
          <a:p>
            <a:endParaRPr lang="ja-JP" altLang="en-US" sz="4252" dirty="0"/>
          </a:p>
        </p:txBody>
      </p:sp>
      <p:sp>
        <p:nvSpPr>
          <p:cNvPr id="14" name="正方形/長方形 13"/>
          <p:cNvSpPr/>
          <p:nvPr/>
        </p:nvSpPr>
        <p:spPr>
          <a:xfrm>
            <a:off x="4361740" y="29361879"/>
            <a:ext cx="13787669" cy="2295139"/>
          </a:xfrm>
          <a:prstGeom prst="rect">
            <a:avLst/>
          </a:prstGeom>
          <a:noFill/>
          <a:ln>
            <a:noFill/>
          </a:ln>
        </p:spPr>
        <p:txBody>
          <a:bodyPr wrap="none" lIns="261263" tIns="130631" rIns="261263" bIns="130631">
            <a:spAutoFit/>
          </a:bodyPr>
          <a:lstStyle/>
          <a:p>
            <a:r>
              <a:rPr lang="ja-JP" altLang="en-US" sz="4400" dirty="0">
                <a:ln w="0">
                  <a:solidFill>
                    <a:sysClr val="windowText" lastClr="000000"/>
                  </a:solidFill>
                </a:ln>
                <a:solidFill>
                  <a:sysClr val="windowText" lastClr="000000"/>
                </a:solidFill>
              </a:rPr>
              <a:t>お問合せ先</a:t>
            </a:r>
            <a:endParaRPr lang="en-US" altLang="ja-JP" sz="4400" dirty="0">
              <a:ln w="0">
                <a:solidFill>
                  <a:sysClr val="windowText" lastClr="000000"/>
                </a:solidFill>
              </a:ln>
              <a:solidFill>
                <a:sysClr val="windowText" lastClr="000000"/>
              </a:solidFill>
            </a:endParaRPr>
          </a:p>
          <a:p>
            <a:r>
              <a:rPr lang="ja-JP" altLang="en-US" sz="4400" dirty="0">
                <a:ln w="0">
                  <a:solidFill>
                    <a:sysClr val="windowText" lastClr="000000"/>
                  </a:solidFill>
                </a:ln>
                <a:solidFill>
                  <a:sysClr val="windowText" lastClr="000000"/>
                </a:solidFill>
              </a:rPr>
              <a:t>　北アルプス医療センターあづみ病院　</a:t>
            </a:r>
            <a:endParaRPr lang="en-US" altLang="ja-JP" sz="4400" dirty="0">
              <a:ln w="0">
                <a:solidFill>
                  <a:sysClr val="windowText" lastClr="000000"/>
                </a:solidFill>
              </a:ln>
              <a:solidFill>
                <a:sysClr val="windowText" lastClr="000000"/>
              </a:solidFill>
            </a:endParaRPr>
          </a:p>
          <a:p>
            <a:r>
              <a:rPr lang="ja-JP" altLang="en-US" sz="4400" dirty="0">
                <a:ln w="0">
                  <a:solidFill>
                    <a:sysClr val="windowText" lastClr="000000"/>
                  </a:solidFill>
                </a:ln>
                <a:solidFill>
                  <a:sysClr val="windowText" lastClr="000000"/>
                </a:solidFill>
              </a:rPr>
              <a:t>　がん相談支援センター　</a:t>
            </a:r>
            <a:r>
              <a:rPr lang="en-US" altLang="ja-JP" sz="4400" dirty="0">
                <a:ln w="0">
                  <a:solidFill>
                    <a:sysClr val="windowText" lastClr="000000"/>
                  </a:solidFill>
                </a:ln>
                <a:solidFill>
                  <a:sysClr val="windowText" lastClr="000000"/>
                </a:solidFill>
                <a:latin typeface="+mn-ea"/>
              </a:rPr>
              <a:t>TEL0261-62-3166</a:t>
            </a:r>
            <a:r>
              <a:rPr lang="ja-JP" altLang="en-US" sz="4400" dirty="0">
                <a:ln w="0">
                  <a:solidFill>
                    <a:sysClr val="windowText" lastClr="000000"/>
                  </a:solidFill>
                </a:ln>
                <a:solidFill>
                  <a:sysClr val="windowText" lastClr="000000"/>
                </a:solidFill>
              </a:rPr>
              <a:t>（代表）</a:t>
            </a:r>
          </a:p>
        </p:txBody>
      </p:sp>
      <p:sp>
        <p:nvSpPr>
          <p:cNvPr id="3" name="正方形/長方形 2"/>
          <p:cNvSpPr/>
          <p:nvPr/>
        </p:nvSpPr>
        <p:spPr>
          <a:xfrm>
            <a:off x="4061418" y="177831"/>
            <a:ext cx="13476686" cy="3141524"/>
          </a:xfrm>
          <a:prstGeom prst="rect">
            <a:avLst/>
          </a:prstGeom>
          <a:noFill/>
        </p:spPr>
        <p:txBody>
          <a:bodyPr wrap="none" lIns="261263" tIns="130631" rIns="261263" bIns="130631">
            <a:spAutoFit/>
          </a:bodyPr>
          <a:lstStyle/>
          <a:p>
            <a:pPr algn="ctr"/>
            <a:r>
              <a:rPr lang="ja-JP" altLang="en-US" sz="7200" dirty="0">
                <a:ln w="0">
                  <a:solidFill>
                    <a:schemeClr val="bg1"/>
                  </a:solidFill>
                </a:ln>
                <a:solidFill>
                  <a:srgbClr val="00B0F0"/>
                </a:solidFill>
                <a:effectLst>
                  <a:outerShdw blurRad="38100" dist="19050" dir="2700000" algn="tl" rotWithShape="0">
                    <a:schemeClr val="dk1">
                      <a:alpha val="40000"/>
                    </a:schemeClr>
                  </a:outerShdw>
                </a:effectLst>
                <a:latin typeface="HGP創英角ｺﾞｼｯｸUB" panose="020B0900000000000000" pitchFamily="50" charset="-128"/>
                <a:ea typeface="HGP創英角ｺﾞｼｯｸUB" panose="020B0900000000000000" pitchFamily="50" charset="-128"/>
              </a:rPr>
              <a:t>がん患者サロン</a:t>
            </a:r>
            <a:endParaRPr lang="en-US" altLang="ja-JP" sz="7200" dirty="0">
              <a:ln w="0">
                <a:solidFill>
                  <a:schemeClr val="bg1"/>
                </a:solidFill>
              </a:ln>
              <a:solidFill>
                <a:srgbClr val="00B0F0"/>
              </a:solidFill>
              <a:effectLst>
                <a:outerShdw blurRad="38100" dist="19050" dir="2700000" algn="tl" rotWithShape="0">
                  <a:schemeClr val="dk1">
                    <a:alpha val="40000"/>
                  </a:schemeClr>
                </a:outerShdw>
              </a:effectLst>
              <a:latin typeface="HGP創英角ｺﾞｼｯｸUB" panose="020B0900000000000000" pitchFamily="50" charset="-128"/>
              <a:ea typeface="HGP創英角ｺﾞｼｯｸUB" panose="020B0900000000000000" pitchFamily="50" charset="-128"/>
            </a:endParaRPr>
          </a:p>
          <a:p>
            <a:pPr algn="ctr"/>
            <a:r>
              <a:rPr lang="ja-JP" altLang="en-US" sz="11500" dirty="0" err="1">
                <a:ln w="0">
                  <a:solidFill>
                    <a:schemeClr val="bg1"/>
                  </a:solidFill>
                </a:ln>
                <a:solidFill>
                  <a:srgbClr val="00B0F0"/>
                </a:solidFill>
                <a:effectLst>
                  <a:outerShdw blurRad="38100" dist="19050" dir="2700000" algn="tl" rotWithShape="0">
                    <a:schemeClr val="dk1">
                      <a:alpha val="40000"/>
                    </a:schemeClr>
                  </a:outerShdw>
                </a:effectLst>
                <a:latin typeface="HGP創英角ｺﾞｼｯｸUB" panose="020B0900000000000000" pitchFamily="50" charset="-128"/>
                <a:ea typeface="HGP創英角ｺﾞｼｯｸUB" panose="020B0900000000000000" pitchFamily="50" charset="-128"/>
              </a:rPr>
              <a:t>てるてる</a:t>
            </a:r>
            <a:r>
              <a:rPr lang="ja-JP" altLang="en-US" sz="11500" dirty="0">
                <a:ln w="0">
                  <a:solidFill>
                    <a:schemeClr val="bg1"/>
                  </a:solidFill>
                </a:ln>
                <a:solidFill>
                  <a:srgbClr val="00B0F0"/>
                </a:solidFill>
                <a:effectLst>
                  <a:outerShdw blurRad="38100" dist="19050" dir="2700000" algn="tl" rotWithShape="0">
                    <a:schemeClr val="dk1">
                      <a:alpha val="40000"/>
                    </a:schemeClr>
                  </a:outerShdw>
                </a:effectLst>
                <a:latin typeface="HGP創英角ｺﾞｼｯｸUB" panose="020B0900000000000000" pitchFamily="50" charset="-128"/>
                <a:ea typeface="HGP創英角ｺﾞｼｯｸUB" panose="020B0900000000000000" pitchFamily="50" charset="-128"/>
              </a:rPr>
              <a:t>サロンあづみ</a:t>
            </a:r>
          </a:p>
        </p:txBody>
      </p:sp>
      <p:sp>
        <p:nvSpPr>
          <p:cNvPr id="11" name="正方形/長方形 10">
            <a:extLst>
              <a:ext uri="{FF2B5EF4-FFF2-40B4-BE49-F238E27FC236}">
                <a16:creationId xmlns:a16="http://schemas.microsoft.com/office/drawing/2014/main" xmlns="" id="{78E9A005-2D72-4E6F-B0D1-C4D55CD9DA4E}"/>
              </a:ext>
            </a:extLst>
          </p:cNvPr>
          <p:cNvSpPr/>
          <p:nvPr/>
        </p:nvSpPr>
        <p:spPr>
          <a:xfrm>
            <a:off x="1073275" y="9446341"/>
            <a:ext cx="16251485" cy="3524578"/>
          </a:xfrm>
          <a:prstGeom prst="rect">
            <a:avLst/>
          </a:prstGeom>
          <a:noFill/>
        </p:spPr>
        <p:txBody>
          <a:bodyPr wrap="none" lIns="261263" tIns="130631" rIns="261263" bIns="130631">
            <a:spAutoFit/>
          </a:bodyPr>
          <a:lstStyle/>
          <a:p>
            <a:pPr>
              <a:lnSpc>
                <a:spcPts val="10000"/>
              </a:lnSpc>
            </a:pPr>
            <a:r>
              <a:rPr lang="ja-JP" altLang="en-US" sz="4900" dirty="0">
                <a:solidFill>
                  <a:schemeClr val="tx2">
                    <a:lumMod val="75000"/>
                  </a:schemeClr>
                </a:solidFill>
                <a:latin typeface="HGP創英角ﾎﾟｯﾌﾟ体" panose="040B0A00000000000000" pitchFamily="50" charset="-128"/>
                <a:ea typeface="HGP創英角ﾎﾟｯﾌﾟ体" panose="040B0A00000000000000" pitchFamily="50" charset="-128"/>
              </a:rPr>
              <a:t>●対象者：がん患者さんや、そのご家族　事前申し込み不要</a:t>
            </a:r>
            <a:endParaRPr lang="en-US" altLang="ja-JP" sz="4900" dirty="0">
              <a:solidFill>
                <a:schemeClr val="tx2">
                  <a:lumMod val="75000"/>
                </a:schemeClr>
              </a:solidFill>
              <a:latin typeface="HGP創英角ﾎﾟｯﾌﾟ体" panose="040B0A00000000000000" pitchFamily="50" charset="-128"/>
              <a:ea typeface="HGP創英角ﾎﾟｯﾌﾟ体" panose="040B0A00000000000000" pitchFamily="50" charset="-128"/>
            </a:endParaRPr>
          </a:p>
          <a:p>
            <a:pPr algn="dist">
              <a:lnSpc>
                <a:spcPts val="7143"/>
              </a:lnSpc>
            </a:pPr>
            <a:r>
              <a:rPr lang="ja-JP" altLang="en-US" sz="4900" dirty="0">
                <a:solidFill>
                  <a:schemeClr val="tx2">
                    <a:lumMod val="75000"/>
                  </a:schemeClr>
                </a:solidFill>
                <a:latin typeface="HGP創英角ﾎﾟｯﾌﾟ体" panose="040B0A00000000000000" pitchFamily="50" charset="-128"/>
                <a:ea typeface="HGP創英角ﾎﾟｯﾌﾟ体" panose="040B0A00000000000000" pitchFamily="50" charset="-128"/>
              </a:rPr>
              <a:t>●日　 時：毎月第</a:t>
            </a:r>
            <a:r>
              <a:rPr lang="en-US" altLang="ja-JP" sz="4900" dirty="0">
                <a:solidFill>
                  <a:schemeClr val="tx2">
                    <a:lumMod val="75000"/>
                  </a:schemeClr>
                </a:solidFill>
                <a:latin typeface="HGP創英角ﾎﾟｯﾌﾟ体" panose="040B0A00000000000000" pitchFamily="50" charset="-128"/>
                <a:ea typeface="HGP創英角ﾎﾟｯﾌﾟ体" panose="040B0A00000000000000" pitchFamily="50" charset="-128"/>
              </a:rPr>
              <a:t>4</a:t>
            </a:r>
            <a:r>
              <a:rPr lang="ja-JP" altLang="en-US" sz="4900" dirty="0">
                <a:solidFill>
                  <a:schemeClr val="tx2">
                    <a:lumMod val="75000"/>
                  </a:schemeClr>
                </a:solidFill>
                <a:latin typeface="HGP創英角ﾎﾟｯﾌﾟ体" panose="040B0A00000000000000" pitchFamily="50" charset="-128"/>
                <a:ea typeface="HGP創英角ﾎﾟｯﾌﾟ体" panose="040B0A00000000000000" pitchFamily="50" charset="-128"/>
              </a:rPr>
              <a:t>月曜日　</a:t>
            </a:r>
            <a:r>
              <a:rPr lang="en-US" altLang="ja-JP" sz="4900" dirty="0">
                <a:solidFill>
                  <a:schemeClr val="tx2">
                    <a:lumMod val="75000"/>
                  </a:schemeClr>
                </a:solidFill>
                <a:latin typeface="HGP創英角ﾎﾟｯﾌﾟ体" panose="040B0A00000000000000" pitchFamily="50" charset="-128"/>
                <a:ea typeface="HGP創英角ﾎﾟｯﾌﾟ体" panose="040B0A00000000000000" pitchFamily="50" charset="-128"/>
              </a:rPr>
              <a:t>14</a:t>
            </a:r>
            <a:r>
              <a:rPr lang="ja-JP" altLang="en-US" sz="4900" dirty="0">
                <a:solidFill>
                  <a:schemeClr val="tx2">
                    <a:lumMod val="75000"/>
                  </a:schemeClr>
                </a:solidFill>
                <a:latin typeface="HGP創英角ﾎﾟｯﾌﾟ体" panose="040B0A00000000000000" pitchFamily="50" charset="-128"/>
                <a:ea typeface="HGP創英角ﾎﾟｯﾌﾟ体" panose="040B0A00000000000000" pitchFamily="50" charset="-128"/>
              </a:rPr>
              <a:t>：</a:t>
            </a:r>
            <a:r>
              <a:rPr lang="en-US" altLang="ja-JP" sz="4900" dirty="0">
                <a:solidFill>
                  <a:schemeClr val="tx2">
                    <a:lumMod val="75000"/>
                  </a:schemeClr>
                </a:solidFill>
                <a:latin typeface="HGP創英角ﾎﾟｯﾌﾟ体" panose="040B0A00000000000000" pitchFamily="50" charset="-128"/>
                <a:ea typeface="HGP創英角ﾎﾟｯﾌﾟ体" panose="040B0A00000000000000" pitchFamily="50" charset="-128"/>
              </a:rPr>
              <a:t>00</a:t>
            </a:r>
            <a:r>
              <a:rPr lang="ja-JP" altLang="en-US" sz="4900" dirty="0">
                <a:solidFill>
                  <a:schemeClr val="tx2">
                    <a:lumMod val="75000"/>
                  </a:schemeClr>
                </a:solidFill>
                <a:latin typeface="HGP創英角ﾎﾟｯﾌﾟ体" panose="040B0A00000000000000" pitchFamily="50" charset="-128"/>
                <a:ea typeface="HGP創英角ﾎﾟｯﾌﾟ体" panose="040B0A00000000000000" pitchFamily="50" charset="-128"/>
              </a:rPr>
              <a:t>～</a:t>
            </a:r>
            <a:r>
              <a:rPr lang="en-US" altLang="ja-JP" sz="4900" dirty="0">
                <a:solidFill>
                  <a:schemeClr val="tx2">
                    <a:lumMod val="75000"/>
                  </a:schemeClr>
                </a:solidFill>
                <a:latin typeface="HGP創英角ﾎﾟｯﾌﾟ体" panose="040B0A00000000000000" pitchFamily="50" charset="-128"/>
                <a:ea typeface="HGP創英角ﾎﾟｯﾌﾟ体" panose="040B0A00000000000000" pitchFamily="50" charset="-128"/>
              </a:rPr>
              <a:t>15</a:t>
            </a:r>
            <a:r>
              <a:rPr lang="ja-JP" altLang="en-US" sz="4900" dirty="0">
                <a:solidFill>
                  <a:schemeClr val="tx2">
                    <a:lumMod val="75000"/>
                  </a:schemeClr>
                </a:solidFill>
                <a:latin typeface="HGP創英角ﾎﾟｯﾌﾟ体" panose="040B0A00000000000000" pitchFamily="50" charset="-128"/>
                <a:ea typeface="HGP創英角ﾎﾟｯﾌﾟ体" panose="040B0A00000000000000" pitchFamily="50" charset="-128"/>
              </a:rPr>
              <a:t>：</a:t>
            </a:r>
            <a:r>
              <a:rPr lang="en-US" altLang="ja-JP" sz="4900" dirty="0">
                <a:solidFill>
                  <a:schemeClr val="tx2">
                    <a:lumMod val="75000"/>
                  </a:schemeClr>
                </a:solidFill>
                <a:latin typeface="HGP創英角ﾎﾟｯﾌﾟ体" panose="040B0A00000000000000" pitchFamily="50" charset="-128"/>
                <a:ea typeface="HGP創英角ﾎﾟｯﾌﾟ体" panose="040B0A00000000000000" pitchFamily="50" charset="-128"/>
              </a:rPr>
              <a:t>30</a:t>
            </a:r>
          </a:p>
          <a:p>
            <a:pPr>
              <a:lnSpc>
                <a:spcPts val="10000"/>
              </a:lnSpc>
            </a:pPr>
            <a:r>
              <a:rPr lang="ja-JP" altLang="en-US" sz="4900" dirty="0">
                <a:solidFill>
                  <a:schemeClr val="tx2">
                    <a:lumMod val="75000"/>
                  </a:schemeClr>
                </a:solidFill>
                <a:latin typeface="HGP創英角ﾎﾟｯﾌﾟ体" panose="040B0A00000000000000" pitchFamily="50" charset="-128"/>
                <a:ea typeface="HGP創英角ﾎﾟｯﾌﾟ体" panose="040B0A00000000000000" pitchFamily="50" charset="-128"/>
              </a:rPr>
              <a:t>●場 　所：</a:t>
            </a:r>
            <a:r>
              <a:rPr lang="en-US" altLang="ja-JP" sz="4900" dirty="0">
                <a:solidFill>
                  <a:schemeClr val="tx2">
                    <a:lumMod val="75000"/>
                  </a:schemeClr>
                </a:solidFill>
                <a:latin typeface="HGP創英角ﾎﾟｯﾌﾟ体" panose="040B0A00000000000000" pitchFamily="50" charset="-128"/>
                <a:ea typeface="HGP創英角ﾎﾟｯﾌﾟ体" panose="040B0A00000000000000" pitchFamily="50" charset="-128"/>
              </a:rPr>
              <a:t>7</a:t>
            </a:r>
            <a:r>
              <a:rPr lang="ja-JP" altLang="en-US" sz="4900" dirty="0">
                <a:solidFill>
                  <a:schemeClr val="tx2">
                    <a:lumMod val="75000"/>
                  </a:schemeClr>
                </a:solidFill>
                <a:latin typeface="HGP創英角ﾎﾟｯﾌﾟ体" panose="040B0A00000000000000" pitchFamily="50" charset="-128"/>
                <a:ea typeface="HGP創英角ﾎﾟｯﾌﾟ体" panose="040B0A00000000000000" pitchFamily="50" charset="-128"/>
              </a:rPr>
              <a:t>階　やまなみホール北</a:t>
            </a:r>
            <a:endParaRPr lang="en-US" altLang="ja-JP" sz="4900" dirty="0">
              <a:solidFill>
                <a:schemeClr val="tx2">
                  <a:lumMod val="75000"/>
                </a:schemeClr>
              </a:solidFill>
              <a:latin typeface="HGP創英角ﾎﾟｯﾌﾟ体" panose="040B0A00000000000000" pitchFamily="50" charset="-128"/>
              <a:ea typeface="HGP創英角ﾎﾟｯﾌﾟ体" panose="040B0A00000000000000" pitchFamily="50" charset="-128"/>
            </a:endParaRPr>
          </a:p>
        </p:txBody>
      </p:sp>
      <p:graphicFrame>
        <p:nvGraphicFramePr>
          <p:cNvPr id="6" name="表 5">
            <a:extLst>
              <a:ext uri="{FF2B5EF4-FFF2-40B4-BE49-F238E27FC236}">
                <a16:creationId xmlns:a16="http://schemas.microsoft.com/office/drawing/2014/main" xmlns="" id="{6B63295F-246B-4045-9B57-29B19B132A70}"/>
              </a:ext>
            </a:extLst>
          </p:cNvPr>
          <p:cNvGraphicFramePr>
            <a:graphicFrameLocks noGrp="1"/>
          </p:cNvGraphicFramePr>
          <p:nvPr>
            <p:extLst>
              <p:ext uri="{D42A27DB-BD31-4B8C-83A1-F6EECF244321}">
                <p14:modId xmlns:p14="http://schemas.microsoft.com/office/powerpoint/2010/main" val="3731438026"/>
              </p:ext>
            </p:extLst>
          </p:nvPr>
        </p:nvGraphicFramePr>
        <p:xfrm>
          <a:off x="744932" y="13757402"/>
          <a:ext cx="20109658" cy="14026675"/>
        </p:xfrm>
        <a:graphic>
          <a:graphicData uri="http://schemas.openxmlformats.org/drawingml/2006/table">
            <a:tbl>
              <a:tblPr firstRow="1" bandRow="1">
                <a:tableStyleId>{5C22544A-7EE6-4342-B048-85BDC9FD1C3A}</a:tableStyleId>
              </a:tblPr>
              <a:tblGrid>
                <a:gridCol w="7106027">
                  <a:extLst>
                    <a:ext uri="{9D8B030D-6E8A-4147-A177-3AD203B41FA5}">
                      <a16:colId xmlns:a16="http://schemas.microsoft.com/office/drawing/2014/main" xmlns="" val="1318247473"/>
                    </a:ext>
                  </a:extLst>
                </a:gridCol>
                <a:gridCol w="6328038">
                  <a:extLst>
                    <a:ext uri="{9D8B030D-6E8A-4147-A177-3AD203B41FA5}">
                      <a16:colId xmlns:a16="http://schemas.microsoft.com/office/drawing/2014/main" xmlns="" val="2243793848"/>
                    </a:ext>
                  </a:extLst>
                </a:gridCol>
                <a:gridCol w="6675593">
                  <a:extLst>
                    <a:ext uri="{9D8B030D-6E8A-4147-A177-3AD203B41FA5}">
                      <a16:colId xmlns:a16="http://schemas.microsoft.com/office/drawing/2014/main" xmlns="" val="3916761346"/>
                    </a:ext>
                  </a:extLst>
                </a:gridCol>
              </a:tblGrid>
              <a:tr h="1965238">
                <a:tc gridSpan="3">
                  <a:txBody>
                    <a:bodyPr/>
                    <a:lstStyle/>
                    <a:p>
                      <a:pPr algn="ctr"/>
                      <a:r>
                        <a:rPr kumimoji="1" lang="en-US" altLang="ja-JP" sz="6000" dirty="0">
                          <a:latin typeface="HGP創英角ｺﾞｼｯｸUB" panose="020B0900000000000000" pitchFamily="50" charset="-128"/>
                          <a:ea typeface="HGP創英角ｺﾞｼｯｸUB" panose="020B0900000000000000" pitchFamily="50" charset="-128"/>
                        </a:rPr>
                        <a:t>R5</a:t>
                      </a:r>
                      <a:r>
                        <a:rPr kumimoji="1" lang="ja-JP" altLang="en-US" sz="6000" dirty="0">
                          <a:latin typeface="HGP創英角ｺﾞｼｯｸUB" panose="020B0900000000000000" pitchFamily="50" charset="-128"/>
                          <a:ea typeface="HGP創英角ｺﾞｼｯｸUB" panose="020B0900000000000000" pitchFamily="50" charset="-128"/>
                        </a:rPr>
                        <a:t>年度の予定　</a:t>
                      </a:r>
                      <a:r>
                        <a:rPr kumimoji="1" lang="ja-JP" altLang="en-US" sz="4400" dirty="0">
                          <a:latin typeface="HGP創英角ｺﾞｼｯｸUB" panose="020B0900000000000000" pitchFamily="50" charset="-128"/>
                          <a:ea typeface="HGP創英角ｺﾞｼｯｸUB" panose="020B0900000000000000" pitchFamily="50" charset="-128"/>
                        </a:rPr>
                        <a:t>（都合により内容が変更となる場合もあります）</a:t>
                      </a:r>
                      <a:endParaRPr kumimoji="1" lang="en-US" altLang="ja-JP" sz="4400" dirty="0">
                        <a:latin typeface="HGP創英角ｺﾞｼｯｸUB" panose="020B0900000000000000" pitchFamily="50" charset="-128"/>
                        <a:ea typeface="HGP創英角ｺﾞｼｯｸUB" panose="020B0900000000000000" pitchFamily="50" charset="-128"/>
                      </a:endParaRPr>
                    </a:p>
                    <a:p>
                      <a:pPr algn="ctr"/>
                      <a:r>
                        <a:rPr kumimoji="1" lang="ja-JP" altLang="en-US" sz="5400" dirty="0">
                          <a:latin typeface="HGP創英角ｺﾞｼｯｸUB" panose="020B0900000000000000" pitchFamily="50" charset="-128"/>
                          <a:ea typeface="HGP創英角ｺﾞｼｯｸUB" panose="020B0900000000000000" pitchFamily="50" charset="-128"/>
                        </a:rPr>
                        <a:t>学習会終了後は語り合いの時間となります</a:t>
                      </a:r>
                      <a:endParaRPr kumimoji="1" lang="ja-JP" altLang="en-US" sz="6000" dirty="0">
                        <a:latin typeface="HGP創英角ｺﾞｼｯｸUB" panose="020B0900000000000000" pitchFamily="50" charset="-128"/>
                        <a:ea typeface="HGP創英角ｺﾞｼｯｸUB" panose="020B0900000000000000" pitchFamily="50" charset="-128"/>
                      </a:endParaRPr>
                    </a:p>
                  </a:txBody>
                  <a:tcPr/>
                </a:tc>
                <a:tc hMerge="1">
                  <a:txBody>
                    <a:bodyPr/>
                    <a:lstStyle/>
                    <a:p>
                      <a:endParaRPr kumimoji="1" lang="ja-JP" altLang="en-US" dirty="0"/>
                    </a:p>
                  </a:txBody>
                  <a:tcPr/>
                </a:tc>
                <a:tc hMerge="1">
                  <a:txBody>
                    <a:bodyPr/>
                    <a:lstStyle/>
                    <a:p>
                      <a:endParaRPr kumimoji="1" lang="ja-JP" altLang="en-US" dirty="0"/>
                    </a:p>
                  </a:txBody>
                  <a:tcPr/>
                </a:tc>
                <a:extLst>
                  <a:ext uri="{0D108BD9-81ED-4DB2-BD59-A6C34878D82A}">
                    <a16:rowId xmlns:a16="http://schemas.microsoft.com/office/drawing/2014/main" xmlns="" val="1473340950"/>
                  </a:ext>
                </a:extLst>
              </a:tr>
              <a:tr h="1314307">
                <a:tc>
                  <a:txBody>
                    <a:bodyPr/>
                    <a:lstStyle/>
                    <a:p>
                      <a:pPr algn="ctr"/>
                      <a:r>
                        <a:rPr kumimoji="1" lang="ja-JP" altLang="en-US" sz="4800" dirty="0">
                          <a:solidFill>
                            <a:schemeClr val="bg2">
                              <a:lumMod val="50000"/>
                            </a:schemeClr>
                          </a:solidFill>
                          <a:latin typeface="HGP創英角ｺﾞｼｯｸUB" panose="020B0900000000000000" pitchFamily="50" charset="-128"/>
                          <a:ea typeface="HGP創英角ｺﾞｼｯｸUB" panose="020B0900000000000000" pitchFamily="50" charset="-128"/>
                        </a:rPr>
                        <a:t>日時</a:t>
                      </a:r>
                    </a:p>
                  </a:txBody>
                  <a:tcPr/>
                </a:tc>
                <a:tc>
                  <a:txBody>
                    <a:bodyPr/>
                    <a:lstStyle/>
                    <a:p>
                      <a:pPr algn="ctr"/>
                      <a:r>
                        <a:rPr kumimoji="1" lang="ja-JP" altLang="en-US" sz="4800" dirty="0">
                          <a:solidFill>
                            <a:schemeClr val="bg2">
                              <a:lumMod val="50000"/>
                            </a:schemeClr>
                          </a:solidFill>
                          <a:latin typeface="HGP創英角ｺﾞｼｯｸUB" panose="020B0900000000000000" pitchFamily="50" charset="-128"/>
                          <a:ea typeface="HGP創英角ｺﾞｼｯｸUB" panose="020B0900000000000000" pitchFamily="50" charset="-128"/>
                        </a:rPr>
                        <a:t>内容</a:t>
                      </a:r>
                    </a:p>
                  </a:txBody>
                  <a:tcPr/>
                </a:tc>
                <a:tc>
                  <a:txBody>
                    <a:bodyPr/>
                    <a:lstStyle/>
                    <a:p>
                      <a:pPr algn="ctr"/>
                      <a:r>
                        <a:rPr kumimoji="1" lang="ja-JP" altLang="en-US" sz="4800" dirty="0">
                          <a:solidFill>
                            <a:schemeClr val="bg2">
                              <a:lumMod val="50000"/>
                            </a:schemeClr>
                          </a:solidFill>
                          <a:latin typeface="HGP創英角ｺﾞｼｯｸUB" panose="020B0900000000000000" pitchFamily="50" charset="-128"/>
                          <a:ea typeface="HGP創英角ｺﾞｼｯｸUB" panose="020B0900000000000000" pitchFamily="50" charset="-128"/>
                        </a:rPr>
                        <a:t>講師</a:t>
                      </a:r>
                    </a:p>
                  </a:txBody>
                  <a:tcPr/>
                </a:tc>
                <a:extLst>
                  <a:ext uri="{0D108BD9-81ED-4DB2-BD59-A6C34878D82A}">
                    <a16:rowId xmlns:a16="http://schemas.microsoft.com/office/drawing/2014/main" xmlns="" val="1246696732"/>
                  </a:ext>
                </a:extLst>
              </a:tr>
              <a:tr h="1823564">
                <a:tc>
                  <a:txBody>
                    <a:bodyPr/>
                    <a:lstStyle/>
                    <a:p>
                      <a:pPr algn="ctr"/>
                      <a:r>
                        <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6</a:t>
                      </a: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月</a:t>
                      </a:r>
                      <a:r>
                        <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26</a:t>
                      </a: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日（月）</a:t>
                      </a:r>
                    </a:p>
                  </a:txBody>
                  <a:tcPr/>
                </a:tc>
                <a:tc>
                  <a:txBody>
                    <a:bodyPr/>
                    <a:lstStyle/>
                    <a:p>
                      <a:pPr algn="ct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がん治療と生活とお金の話</a:t>
                      </a:r>
                      <a:endPar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a:txBody>
                  <a:tcPr/>
                </a:tc>
                <a:tc>
                  <a:txBody>
                    <a:bodyPr/>
                    <a:lstStyle/>
                    <a:p>
                      <a:pPr algn="ct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医療ｿｰｼｬﾙﾜｰｶｰ</a:t>
                      </a:r>
                    </a:p>
                  </a:txBody>
                  <a:tcPr/>
                </a:tc>
                <a:extLst>
                  <a:ext uri="{0D108BD9-81ED-4DB2-BD59-A6C34878D82A}">
                    <a16:rowId xmlns:a16="http://schemas.microsoft.com/office/drawing/2014/main" xmlns="" val="1070871994"/>
                  </a:ext>
                </a:extLst>
              </a:tr>
              <a:tr h="1812880">
                <a:tc>
                  <a:txBody>
                    <a:bodyPr/>
                    <a:lstStyle/>
                    <a:p>
                      <a:pPr algn="ctr"/>
                      <a:r>
                        <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7</a:t>
                      </a: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月</a:t>
                      </a:r>
                      <a:r>
                        <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24</a:t>
                      </a: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日（月）</a:t>
                      </a:r>
                    </a:p>
                  </a:txBody>
                  <a:tcPr/>
                </a:tc>
                <a:tc>
                  <a:txBody>
                    <a:bodyPr/>
                    <a:lstStyle/>
                    <a:p>
                      <a:pPr algn="ct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語り合い</a:t>
                      </a:r>
                    </a:p>
                  </a:txBody>
                  <a:tcPr/>
                </a:tc>
                <a:tc>
                  <a:txBody>
                    <a:bodyPr/>
                    <a:lstStyle/>
                    <a:p>
                      <a:pPr algn="ctr"/>
                      <a:endPar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a:txBody>
                  <a:tcPr/>
                </a:tc>
                <a:extLst>
                  <a:ext uri="{0D108BD9-81ED-4DB2-BD59-A6C34878D82A}">
                    <a16:rowId xmlns:a16="http://schemas.microsoft.com/office/drawing/2014/main" xmlns="" val="187457947"/>
                  </a:ext>
                </a:extLst>
              </a:tr>
              <a:tr h="1796460">
                <a:tc>
                  <a:txBody>
                    <a:bodyPr/>
                    <a:lstStyle/>
                    <a:p>
                      <a:pPr algn="ctr"/>
                      <a:r>
                        <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8</a:t>
                      </a: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月</a:t>
                      </a:r>
                      <a:r>
                        <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28</a:t>
                      </a: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日（月）</a:t>
                      </a:r>
                    </a:p>
                  </a:txBody>
                  <a:tcPr/>
                </a:tc>
                <a:tc>
                  <a:txBody>
                    <a:bodyPr/>
                    <a:lstStyle/>
                    <a:p>
                      <a:pPr algn="ct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リフレッシュ体操</a:t>
                      </a:r>
                    </a:p>
                  </a:txBody>
                  <a:tcPr/>
                </a:tc>
                <a:tc>
                  <a:txBody>
                    <a:bodyPr/>
                    <a:lstStyle/>
                    <a:p>
                      <a:pPr algn="ct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理学療法士</a:t>
                      </a:r>
                    </a:p>
                  </a:txBody>
                  <a:tcPr/>
                </a:tc>
                <a:extLst>
                  <a:ext uri="{0D108BD9-81ED-4DB2-BD59-A6C34878D82A}">
                    <a16:rowId xmlns:a16="http://schemas.microsoft.com/office/drawing/2014/main" xmlns="" val="2586978075"/>
                  </a:ext>
                </a:extLst>
              </a:tr>
              <a:tr h="1698535">
                <a:tc>
                  <a:txBody>
                    <a:bodyPr/>
                    <a:lstStyle/>
                    <a:p>
                      <a:pPr algn="ctr"/>
                      <a:r>
                        <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9</a:t>
                      </a: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月</a:t>
                      </a:r>
                      <a:r>
                        <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25</a:t>
                      </a: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日（月）</a:t>
                      </a:r>
                    </a:p>
                  </a:txBody>
                  <a:tcPr/>
                </a:tc>
                <a:tc>
                  <a:txBody>
                    <a:bodyPr/>
                    <a:lstStyle/>
                    <a:p>
                      <a:pPr algn="ct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語り合い</a:t>
                      </a:r>
                    </a:p>
                  </a:txBody>
                  <a:tcPr/>
                </a:tc>
                <a:tc>
                  <a:txBody>
                    <a:bodyPr/>
                    <a:lstStyle/>
                    <a:p>
                      <a:pPr algn="ctr"/>
                      <a:endPar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a:txBody>
                  <a:tcPr/>
                </a:tc>
                <a:extLst>
                  <a:ext uri="{0D108BD9-81ED-4DB2-BD59-A6C34878D82A}">
                    <a16:rowId xmlns:a16="http://schemas.microsoft.com/office/drawing/2014/main" xmlns="" val="2370182036"/>
                  </a:ext>
                </a:extLst>
              </a:tr>
              <a:tr h="1633597">
                <a:tc>
                  <a:txBody>
                    <a:bodyPr/>
                    <a:lstStyle/>
                    <a:p>
                      <a:pPr algn="ctr"/>
                      <a:r>
                        <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10</a:t>
                      </a: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月</a:t>
                      </a:r>
                      <a:r>
                        <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23</a:t>
                      </a: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日（月）</a:t>
                      </a:r>
                    </a:p>
                  </a:txBody>
                  <a:tcPr/>
                </a:tc>
                <a:tc>
                  <a:txBody>
                    <a:bodyPr/>
                    <a:lstStyle/>
                    <a:p>
                      <a:pPr algn="ct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化学療法の副作用について</a:t>
                      </a:r>
                      <a:endPar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a:txBody>
                  <a:tcPr/>
                </a:tc>
                <a:tc>
                  <a:txBody>
                    <a:bodyPr/>
                    <a:lstStyle/>
                    <a:p>
                      <a:pPr algn="ct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がん化学療法看護</a:t>
                      </a:r>
                      <a:endPar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a:p>
                      <a:pPr algn="ct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認定看護師</a:t>
                      </a:r>
                      <a:endPar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a:txBody>
                  <a:tcPr/>
                </a:tc>
                <a:extLst>
                  <a:ext uri="{0D108BD9-81ED-4DB2-BD59-A6C34878D82A}">
                    <a16:rowId xmlns:a16="http://schemas.microsoft.com/office/drawing/2014/main" xmlns="" val="3989085087"/>
                  </a:ext>
                </a:extLst>
              </a:tr>
              <a:tr h="1598775">
                <a:tc>
                  <a:txBody>
                    <a:bodyPr/>
                    <a:lstStyle/>
                    <a:p>
                      <a:pPr algn="ctr"/>
                      <a:r>
                        <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11</a:t>
                      </a: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月</a:t>
                      </a:r>
                      <a:r>
                        <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27</a:t>
                      </a: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日（月）</a:t>
                      </a:r>
                      <a:endPar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a:txBody>
                  <a:tcPr/>
                </a:tc>
                <a:tc>
                  <a:txBody>
                    <a:bodyPr/>
                    <a:lstStyle/>
                    <a:p>
                      <a:pPr algn="ct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語り合い</a:t>
                      </a:r>
                    </a:p>
                  </a:txBody>
                  <a:tcPr/>
                </a:tc>
                <a:tc>
                  <a:txBody>
                    <a:bodyPr/>
                    <a:lstStyle/>
                    <a:p>
                      <a:pPr algn="ctr"/>
                      <a:endPar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a:txBody>
                  <a:tcPr/>
                </a:tc>
                <a:extLst>
                  <a:ext uri="{0D108BD9-81ED-4DB2-BD59-A6C34878D82A}">
                    <a16:rowId xmlns:a16="http://schemas.microsoft.com/office/drawing/2014/main" xmlns="" val="2590834881"/>
                  </a:ext>
                </a:extLst>
              </a:tr>
            </a:tbl>
          </a:graphicData>
        </a:graphic>
      </p:graphicFrame>
      <p:pic>
        <p:nvPicPr>
          <p:cNvPr id="2" name="図 1">
            <a:extLst>
              <a:ext uri="{FF2B5EF4-FFF2-40B4-BE49-F238E27FC236}">
                <a16:creationId xmlns:a16="http://schemas.microsoft.com/office/drawing/2014/main" xmlns="" id="{CC5E78A7-E6FA-44CF-9AF0-4B935230BD2E}"/>
              </a:ext>
            </a:extLst>
          </p:cNvPr>
          <p:cNvPicPr>
            <a:picLocks noChangeAspect="1"/>
          </p:cNvPicPr>
          <p:nvPr/>
        </p:nvPicPr>
        <p:blipFill>
          <a:blip r:embed="rId3"/>
          <a:stretch>
            <a:fillRect/>
          </a:stretch>
        </p:blipFill>
        <p:spPr>
          <a:xfrm rot="357250">
            <a:off x="17303548" y="25999462"/>
            <a:ext cx="3760098" cy="5477308"/>
          </a:xfrm>
          <a:prstGeom prst="rect">
            <a:avLst/>
          </a:prstGeom>
        </p:spPr>
      </p:pic>
    </p:spTree>
    <p:extLst>
      <p:ext uri="{BB962C8B-B14F-4D97-AF65-F5344CB8AC3E}">
        <p14:creationId xmlns:p14="http://schemas.microsoft.com/office/powerpoint/2010/main" val="3378900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xmlns="" id="{B98ED670-0DB9-4D2F-8B60-C7C39ECB5D72}"/>
              </a:ext>
            </a:extLst>
          </p:cNvPr>
          <p:cNvPicPr>
            <a:picLocks noChangeAspect="1"/>
          </p:cNvPicPr>
          <p:nvPr/>
        </p:nvPicPr>
        <p:blipFill>
          <a:blip r:embed="rId3"/>
          <a:stretch>
            <a:fillRect/>
          </a:stretch>
        </p:blipFill>
        <p:spPr>
          <a:xfrm>
            <a:off x="12469414" y="23132411"/>
            <a:ext cx="8433737" cy="5861349"/>
          </a:xfrm>
          <a:prstGeom prst="ellipse">
            <a:avLst/>
          </a:prstGeom>
          <a:ln>
            <a:noFill/>
          </a:ln>
          <a:effectLst>
            <a:softEdge rad="112500"/>
          </a:effectLst>
        </p:spPr>
      </p:pic>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62882">
            <a:off x="16791095" y="17506066"/>
            <a:ext cx="2716631" cy="4575382"/>
          </a:xfrm>
          <a:prstGeom prst="rect">
            <a:avLst/>
          </a:prstGeom>
        </p:spPr>
      </p:pic>
      <p:sp>
        <p:nvSpPr>
          <p:cNvPr id="9" name="サブタイトル 8"/>
          <p:cNvSpPr>
            <a:spLocks noGrp="1"/>
          </p:cNvSpPr>
          <p:nvPr>
            <p:ph type="subTitle" idx="1"/>
          </p:nvPr>
        </p:nvSpPr>
        <p:spPr>
          <a:xfrm>
            <a:off x="954742" y="7939753"/>
            <a:ext cx="19583134" cy="8719252"/>
          </a:xfrm>
        </p:spPr>
        <p:txBody>
          <a:bodyPr>
            <a:normAutofit fontScale="77500" lnSpcReduction="20000"/>
          </a:bodyPr>
          <a:lstStyle/>
          <a:p>
            <a:pPr algn="l"/>
            <a:endParaRPr lang="en-US" altLang="ja-JP" dirty="0">
              <a:solidFill>
                <a:schemeClr val="accent4">
                  <a:lumMod val="75000"/>
                </a:schemeClr>
              </a:solidFill>
            </a:endParaRPr>
          </a:p>
          <a:p>
            <a:pPr>
              <a:lnSpc>
                <a:spcPts val="8229"/>
              </a:lnSpc>
            </a:pPr>
            <a:r>
              <a:rPr lang="ja-JP" altLang="en-US" sz="9143" b="1" dirty="0">
                <a:ln>
                  <a:solidFill>
                    <a:schemeClr val="tx1">
                      <a:lumMod val="65000"/>
                      <a:lumOff val="35000"/>
                    </a:schemeClr>
                  </a:solidFill>
                </a:ln>
                <a:solidFill>
                  <a:schemeClr val="bg1">
                    <a:lumMod val="95000"/>
                  </a:schemeClr>
                </a:solidFill>
                <a:latin typeface="HG創英角ﾎﾟｯﾌﾟ体" panose="040B0A09000000000000" pitchFamily="49" charset="-128"/>
                <a:ea typeface="HG創英角ﾎﾟｯﾌﾟ体" panose="040B0A09000000000000" pitchFamily="49" charset="-128"/>
              </a:rPr>
              <a:t>がんに関する悩み、心配事はありませんか？</a:t>
            </a:r>
            <a:endParaRPr lang="en-US" altLang="ja-JP" sz="9143" b="1" dirty="0">
              <a:ln>
                <a:solidFill>
                  <a:schemeClr val="tx1">
                    <a:lumMod val="65000"/>
                    <a:lumOff val="35000"/>
                  </a:schemeClr>
                </a:solidFill>
              </a:ln>
              <a:solidFill>
                <a:schemeClr val="bg1">
                  <a:lumMod val="95000"/>
                </a:schemeClr>
              </a:solidFill>
              <a:latin typeface="HG創英角ﾎﾟｯﾌﾟ体" panose="040B0A09000000000000" pitchFamily="49" charset="-128"/>
              <a:ea typeface="HG創英角ﾎﾟｯﾌﾟ体" panose="040B0A09000000000000" pitchFamily="49" charset="-128"/>
            </a:endParaRPr>
          </a:p>
          <a:p>
            <a:pPr>
              <a:lnSpc>
                <a:spcPts val="8229"/>
              </a:lnSpc>
            </a:pPr>
            <a:r>
              <a:rPr lang="ja-JP" altLang="en-US" sz="9143" b="1" dirty="0">
                <a:ln>
                  <a:solidFill>
                    <a:schemeClr val="tx1">
                      <a:lumMod val="65000"/>
                      <a:lumOff val="35000"/>
                    </a:schemeClr>
                  </a:solidFill>
                </a:ln>
                <a:solidFill>
                  <a:schemeClr val="bg1">
                    <a:lumMod val="95000"/>
                  </a:schemeClr>
                </a:solidFill>
                <a:latin typeface="HG創英角ﾎﾟｯﾌﾟ体" panose="040B0A09000000000000" pitchFamily="49" charset="-128"/>
                <a:ea typeface="HG創英角ﾎﾟｯﾌﾟ体" panose="040B0A09000000000000" pitchFamily="49" charset="-128"/>
              </a:rPr>
              <a:t>がん患者さんやそのご家族が、同じ体験をした</a:t>
            </a:r>
            <a:endParaRPr lang="en-US" altLang="ja-JP" sz="9143" b="1" dirty="0">
              <a:ln>
                <a:solidFill>
                  <a:schemeClr val="tx1">
                    <a:lumMod val="65000"/>
                    <a:lumOff val="35000"/>
                  </a:schemeClr>
                </a:solidFill>
              </a:ln>
              <a:solidFill>
                <a:schemeClr val="bg1">
                  <a:lumMod val="95000"/>
                </a:schemeClr>
              </a:solidFill>
              <a:latin typeface="HG創英角ﾎﾟｯﾌﾟ体" panose="040B0A09000000000000" pitchFamily="49" charset="-128"/>
              <a:ea typeface="HG創英角ﾎﾟｯﾌﾟ体" panose="040B0A09000000000000" pitchFamily="49" charset="-128"/>
            </a:endParaRPr>
          </a:p>
          <a:p>
            <a:pPr>
              <a:lnSpc>
                <a:spcPts val="8229"/>
              </a:lnSpc>
            </a:pPr>
            <a:r>
              <a:rPr lang="ja-JP" altLang="en-US" sz="9143" b="1" dirty="0">
                <a:ln>
                  <a:solidFill>
                    <a:schemeClr val="tx1">
                      <a:lumMod val="65000"/>
                      <a:lumOff val="35000"/>
                    </a:schemeClr>
                  </a:solidFill>
                </a:ln>
                <a:solidFill>
                  <a:schemeClr val="bg1">
                    <a:lumMod val="95000"/>
                  </a:schemeClr>
                </a:solidFill>
                <a:latin typeface="HG創英角ﾎﾟｯﾌﾟ体" panose="040B0A09000000000000" pitchFamily="49" charset="-128"/>
                <a:ea typeface="HG創英角ﾎﾟｯﾌﾟ体" panose="040B0A09000000000000" pitchFamily="49" charset="-128"/>
              </a:rPr>
              <a:t>仲間と語り合える場所として、当院では</a:t>
            </a:r>
            <a:endParaRPr lang="en-US" altLang="ja-JP" sz="9143" b="1" dirty="0">
              <a:ln>
                <a:solidFill>
                  <a:schemeClr val="tx1">
                    <a:lumMod val="65000"/>
                    <a:lumOff val="35000"/>
                  </a:schemeClr>
                </a:solidFill>
              </a:ln>
              <a:solidFill>
                <a:schemeClr val="bg1">
                  <a:lumMod val="95000"/>
                </a:schemeClr>
              </a:solidFill>
              <a:latin typeface="HG創英角ﾎﾟｯﾌﾟ体" panose="040B0A09000000000000" pitchFamily="49" charset="-128"/>
              <a:ea typeface="HG創英角ﾎﾟｯﾌﾟ体" panose="040B0A09000000000000" pitchFamily="49" charset="-128"/>
            </a:endParaRPr>
          </a:p>
          <a:p>
            <a:pPr>
              <a:lnSpc>
                <a:spcPts val="8229"/>
              </a:lnSpc>
            </a:pPr>
            <a:r>
              <a:rPr lang="ja-JP" altLang="en-US" sz="9143" b="1" dirty="0">
                <a:ln>
                  <a:solidFill>
                    <a:schemeClr val="tx1">
                      <a:lumMod val="65000"/>
                      <a:lumOff val="35000"/>
                    </a:schemeClr>
                  </a:solidFill>
                </a:ln>
                <a:solidFill>
                  <a:schemeClr val="bg1">
                    <a:lumMod val="95000"/>
                  </a:schemeClr>
                </a:solidFill>
                <a:latin typeface="HG創英角ﾎﾟｯﾌﾟ体" panose="040B0A09000000000000" pitchFamily="49" charset="-128"/>
                <a:ea typeface="HG創英角ﾎﾟｯﾌﾟ体" panose="040B0A09000000000000" pitchFamily="49" charset="-128"/>
              </a:rPr>
              <a:t>「がん患者サロン」を開催しています。</a:t>
            </a:r>
            <a:endParaRPr lang="en-US" altLang="ja-JP" sz="9143" b="1" dirty="0">
              <a:ln>
                <a:solidFill>
                  <a:schemeClr val="tx1">
                    <a:lumMod val="65000"/>
                    <a:lumOff val="35000"/>
                  </a:schemeClr>
                </a:solidFill>
              </a:ln>
              <a:solidFill>
                <a:schemeClr val="bg1">
                  <a:lumMod val="95000"/>
                </a:schemeClr>
              </a:solidFill>
              <a:latin typeface="HG創英角ﾎﾟｯﾌﾟ体" panose="040B0A09000000000000" pitchFamily="49" charset="-128"/>
              <a:ea typeface="HG創英角ﾎﾟｯﾌﾟ体" panose="040B0A09000000000000" pitchFamily="49" charset="-128"/>
            </a:endParaRPr>
          </a:p>
          <a:p>
            <a:pPr>
              <a:lnSpc>
                <a:spcPts val="8229"/>
              </a:lnSpc>
            </a:pPr>
            <a:r>
              <a:rPr lang="ja-JP" altLang="en-US" sz="9143" b="1" dirty="0">
                <a:ln>
                  <a:solidFill>
                    <a:schemeClr val="tx1">
                      <a:lumMod val="65000"/>
                      <a:lumOff val="35000"/>
                    </a:schemeClr>
                  </a:solidFill>
                </a:ln>
                <a:solidFill>
                  <a:schemeClr val="bg1">
                    <a:lumMod val="95000"/>
                  </a:schemeClr>
                </a:solidFill>
                <a:latin typeface="HG創英角ﾎﾟｯﾌﾟ体" panose="040B0A09000000000000" pitchFamily="49" charset="-128"/>
                <a:ea typeface="HG創英角ﾎﾟｯﾌﾟ体" panose="040B0A09000000000000" pitchFamily="49" charset="-128"/>
              </a:rPr>
              <a:t>見晴らしのよい、ほっとできる場所です。</a:t>
            </a:r>
            <a:endParaRPr lang="en-US" altLang="ja-JP" sz="9143" b="1" dirty="0">
              <a:ln>
                <a:solidFill>
                  <a:schemeClr val="tx1">
                    <a:lumMod val="65000"/>
                    <a:lumOff val="35000"/>
                  </a:schemeClr>
                </a:solidFill>
              </a:ln>
              <a:solidFill>
                <a:schemeClr val="bg1">
                  <a:lumMod val="95000"/>
                </a:schemeClr>
              </a:solidFill>
              <a:latin typeface="HG創英角ﾎﾟｯﾌﾟ体" panose="040B0A09000000000000" pitchFamily="49" charset="-128"/>
              <a:ea typeface="HG創英角ﾎﾟｯﾌﾟ体" panose="040B0A09000000000000" pitchFamily="49" charset="-128"/>
            </a:endParaRPr>
          </a:p>
          <a:p>
            <a:pPr>
              <a:lnSpc>
                <a:spcPts val="8229"/>
              </a:lnSpc>
            </a:pPr>
            <a:r>
              <a:rPr lang="ja-JP" altLang="en-US" sz="9143" b="1" dirty="0">
                <a:ln>
                  <a:solidFill>
                    <a:schemeClr val="tx1">
                      <a:lumMod val="65000"/>
                      <a:lumOff val="35000"/>
                    </a:schemeClr>
                  </a:solidFill>
                </a:ln>
                <a:solidFill>
                  <a:schemeClr val="bg1">
                    <a:lumMod val="95000"/>
                  </a:schemeClr>
                </a:solidFill>
                <a:latin typeface="HG創英角ﾎﾟｯﾌﾟ体" panose="040B0A09000000000000" pitchFamily="49" charset="-128"/>
                <a:ea typeface="HG創英角ﾎﾟｯﾌﾟ体" panose="040B0A09000000000000" pitchFamily="49" charset="-128"/>
              </a:rPr>
              <a:t>見学もできますので、お気軽にお越しください。</a:t>
            </a:r>
          </a:p>
        </p:txBody>
      </p:sp>
      <p:sp>
        <p:nvSpPr>
          <p:cNvPr id="12" name="正方形/長方形 11"/>
          <p:cNvSpPr/>
          <p:nvPr/>
        </p:nvSpPr>
        <p:spPr>
          <a:xfrm>
            <a:off x="1348917" y="18131453"/>
            <a:ext cx="15491533" cy="8324674"/>
          </a:xfrm>
          <a:prstGeom prst="rect">
            <a:avLst/>
          </a:prstGeom>
          <a:noFill/>
        </p:spPr>
        <p:txBody>
          <a:bodyPr wrap="none" lIns="261263" tIns="130631" rIns="261263" bIns="130631">
            <a:spAutoFit/>
          </a:bodyPr>
          <a:lstStyle/>
          <a:p>
            <a:pPr>
              <a:lnSpc>
                <a:spcPts val="10000"/>
              </a:lnSpc>
            </a:pPr>
            <a:r>
              <a:rPr lang="ja-JP" altLang="en-US" sz="6857" b="1" spc="143" dirty="0">
                <a:ln w="9525" cmpd="sng">
                  <a:solidFill>
                    <a:schemeClr val="tx1">
                      <a:lumMod val="65000"/>
                      <a:lumOff val="35000"/>
                    </a:schemeClr>
                  </a:solidFill>
                  <a:prstDash val="solid"/>
                </a:ln>
                <a:solidFill>
                  <a:schemeClr val="bg1"/>
                </a:solidFill>
                <a:effectLst>
                  <a:glow rad="38100">
                    <a:schemeClr val="accent1">
                      <a:alpha val="40000"/>
                    </a:schemeClr>
                  </a:glow>
                </a:effectLst>
                <a:latin typeface="HGP創英角ﾎﾟｯﾌﾟ体" panose="040B0A00000000000000" pitchFamily="50" charset="-128"/>
                <a:ea typeface="HGP創英角ﾎﾟｯﾌﾟ体" panose="040B0A00000000000000" pitchFamily="50" charset="-128"/>
              </a:rPr>
              <a:t>●対象者：がん患者さんや、そのご家族</a:t>
            </a:r>
            <a:endParaRPr lang="en-US" altLang="ja-JP" sz="6857" b="1" spc="143" dirty="0">
              <a:ln w="9525" cmpd="sng">
                <a:solidFill>
                  <a:schemeClr val="tx1">
                    <a:lumMod val="65000"/>
                    <a:lumOff val="35000"/>
                  </a:schemeClr>
                </a:solidFill>
                <a:prstDash val="solid"/>
              </a:ln>
              <a:solidFill>
                <a:schemeClr val="bg1"/>
              </a:solidFill>
              <a:effectLst>
                <a:glow rad="38100">
                  <a:schemeClr val="accent1">
                    <a:alpha val="40000"/>
                  </a:schemeClr>
                </a:glow>
              </a:effectLst>
              <a:latin typeface="HGP創英角ﾎﾟｯﾌﾟ体" panose="040B0A00000000000000" pitchFamily="50" charset="-128"/>
              <a:ea typeface="HGP創英角ﾎﾟｯﾌﾟ体" panose="040B0A00000000000000" pitchFamily="50" charset="-128"/>
            </a:endParaRPr>
          </a:p>
          <a:p>
            <a:pPr algn="dist">
              <a:lnSpc>
                <a:spcPts val="7143"/>
              </a:lnSpc>
            </a:pPr>
            <a:r>
              <a:rPr lang="ja-JP" altLang="en-US" sz="6857" b="1" spc="143" dirty="0">
                <a:ln w="9525" cmpd="sng">
                  <a:solidFill>
                    <a:schemeClr val="tx1">
                      <a:lumMod val="65000"/>
                      <a:lumOff val="35000"/>
                    </a:schemeClr>
                  </a:solidFill>
                  <a:prstDash val="solid"/>
                </a:ln>
                <a:solidFill>
                  <a:schemeClr val="bg1"/>
                </a:solidFill>
                <a:effectLst>
                  <a:glow rad="38100">
                    <a:schemeClr val="accent1">
                      <a:alpha val="40000"/>
                    </a:schemeClr>
                  </a:glow>
                </a:effectLst>
                <a:latin typeface="HGP創英角ﾎﾟｯﾌﾟ体" panose="040B0A00000000000000" pitchFamily="50" charset="-128"/>
                <a:ea typeface="HGP創英角ﾎﾟｯﾌﾟ体" panose="040B0A00000000000000" pitchFamily="50" charset="-128"/>
              </a:rPr>
              <a:t>●日　 時：毎月第３金曜日</a:t>
            </a:r>
            <a:endParaRPr lang="en-US" altLang="ja-JP" sz="6857" b="1" spc="143" dirty="0">
              <a:ln w="9525" cmpd="sng">
                <a:solidFill>
                  <a:schemeClr val="tx1">
                    <a:lumMod val="65000"/>
                    <a:lumOff val="35000"/>
                  </a:schemeClr>
                </a:solidFill>
                <a:prstDash val="solid"/>
              </a:ln>
              <a:solidFill>
                <a:schemeClr val="bg1"/>
              </a:solidFill>
              <a:effectLst>
                <a:glow rad="38100">
                  <a:schemeClr val="accent1">
                    <a:alpha val="40000"/>
                  </a:schemeClr>
                </a:glow>
              </a:effectLst>
              <a:latin typeface="HGP創英角ﾎﾟｯﾌﾟ体" panose="040B0A00000000000000" pitchFamily="50" charset="-128"/>
              <a:ea typeface="HGP創英角ﾎﾟｯﾌﾟ体" panose="040B0A00000000000000" pitchFamily="50" charset="-128"/>
            </a:endParaRPr>
          </a:p>
          <a:p>
            <a:pPr algn="dist">
              <a:lnSpc>
                <a:spcPts val="7143"/>
              </a:lnSpc>
            </a:pPr>
            <a:r>
              <a:rPr lang="ja-JP" altLang="en-US" sz="6857" b="1" spc="143" dirty="0">
                <a:ln w="9525" cmpd="sng">
                  <a:solidFill>
                    <a:schemeClr val="tx1">
                      <a:lumMod val="65000"/>
                      <a:lumOff val="35000"/>
                    </a:schemeClr>
                  </a:solidFill>
                  <a:prstDash val="solid"/>
                </a:ln>
                <a:solidFill>
                  <a:schemeClr val="bg1"/>
                </a:solidFill>
                <a:effectLst>
                  <a:glow rad="38100">
                    <a:schemeClr val="accent1">
                      <a:alpha val="40000"/>
                    </a:schemeClr>
                  </a:glow>
                </a:effectLst>
                <a:latin typeface="HGP創英角ﾎﾟｯﾌﾟ体" panose="040B0A00000000000000" pitchFamily="50" charset="-128"/>
                <a:ea typeface="HGP創英角ﾎﾟｯﾌﾟ体" panose="040B0A00000000000000" pitchFamily="50" charset="-128"/>
              </a:rPr>
              <a:t>　　　　　　　　</a:t>
            </a:r>
            <a:endParaRPr lang="en-US" altLang="ja-JP" sz="6857" b="1" spc="143" dirty="0">
              <a:ln w="9525" cmpd="sng">
                <a:solidFill>
                  <a:schemeClr val="tx1">
                    <a:lumMod val="65000"/>
                    <a:lumOff val="35000"/>
                  </a:schemeClr>
                </a:solidFill>
                <a:prstDash val="solid"/>
              </a:ln>
              <a:solidFill>
                <a:schemeClr val="bg1"/>
              </a:solidFill>
              <a:effectLst>
                <a:glow rad="38100">
                  <a:schemeClr val="accent1">
                    <a:alpha val="40000"/>
                  </a:schemeClr>
                </a:glow>
              </a:effectLst>
              <a:latin typeface="HGP創英角ﾎﾟｯﾌﾟ体" panose="040B0A00000000000000" pitchFamily="50" charset="-128"/>
              <a:ea typeface="HGP創英角ﾎﾟｯﾌﾟ体" panose="040B0A00000000000000" pitchFamily="50" charset="-128"/>
            </a:endParaRPr>
          </a:p>
          <a:p>
            <a:pPr>
              <a:lnSpc>
                <a:spcPts val="10000"/>
              </a:lnSpc>
            </a:pPr>
            <a:r>
              <a:rPr lang="ja-JP" altLang="en-US" sz="6857" b="1" spc="143" dirty="0">
                <a:ln w="9525" cmpd="sng">
                  <a:solidFill>
                    <a:schemeClr val="tx1">
                      <a:lumMod val="65000"/>
                      <a:lumOff val="35000"/>
                    </a:schemeClr>
                  </a:solidFill>
                  <a:prstDash val="solid"/>
                </a:ln>
                <a:solidFill>
                  <a:schemeClr val="bg1"/>
                </a:solidFill>
                <a:effectLst>
                  <a:glow rad="38100">
                    <a:schemeClr val="accent1">
                      <a:alpha val="40000"/>
                    </a:schemeClr>
                  </a:glow>
                </a:effectLst>
                <a:latin typeface="HGP創英角ﾎﾟｯﾌﾟ体" panose="040B0A00000000000000" pitchFamily="50" charset="-128"/>
                <a:ea typeface="HGP創英角ﾎﾟｯﾌﾟ体" panose="040B0A00000000000000" pitchFamily="50" charset="-128"/>
              </a:rPr>
              <a:t>　　　　　　 </a:t>
            </a:r>
            <a:r>
              <a:rPr lang="en-US" altLang="ja-JP" sz="6857" b="1" spc="143" dirty="0">
                <a:ln w="9525" cmpd="sng">
                  <a:solidFill>
                    <a:schemeClr val="tx1">
                      <a:lumMod val="65000"/>
                      <a:lumOff val="35000"/>
                    </a:schemeClr>
                  </a:solidFill>
                  <a:prstDash val="solid"/>
                </a:ln>
                <a:solidFill>
                  <a:schemeClr val="bg1"/>
                </a:solidFill>
                <a:effectLst>
                  <a:glow rad="38100">
                    <a:schemeClr val="accent1">
                      <a:alpha val="40000"/>
                    </a:schemeClr>
                  </a:glow>
                </a:effectLst>
                <a:latin typeface="HGP創英角ﾎﾟｯﾌﾟ体" panose="040B0A00000000000000" pitchFamily="50" charset="-128"/>
                <a:ea typeface="HGP創英角ﾎﾟｯﾌﾟ体" panose="040B0A00000000000000" pitchFamily="50" charset="-128"/>
              </a:rPr>
              <a:t>14</a:t>
            </a:r>
            <a:r>
              <a:rPr lang="ja-JP" altLang="en-US" sz="6857" b="1" spc="143" dirty="0">
                <a:ln w="9525" cmpd="sng">
                  <a:solidFill>
                    <a:schemeClr val="tx1">
                      <a:lumMod val="65000"/>
                      <a:lumOff val="35000"/>
                    </a:schemeClr>
                  </a:solidFill>
                  <a:prstDash val="solid"/>
                </a:ln>
                <a:solidFill>
                  <a:schemeClr val="bg1"/>
                </a:solidFill>
                <a:effectLst>
                  <a:glow rad="38100">
                    <a:schemeClr val="accent1">
                      <a:alpha val="40000"/>
                    </a:schemeClr>
                  </a:glow>
                </a:effectLst>
                <a:latin typeface="HGP創英角ﾎﾟｯﾌﾟ体" panose="040B0A00000000000000" pitchFamily="50" charset="-128"/>
                <a:ea typeface="HGP創英角ﾎﾟｯﾌﾟ体" panose="040B0A00000000000000" pitchFamily="50" charset="-128"/>
              </a:rPr>
              <a:t>：</a:t>
            </a:r>
            <a:r>
              <a:rPr lang="en-US" altLang="ja-JP" sz="6857" b="1" spc="143" dirty="0">
                <a:ln w="9525" cmpd="sng">
                  <a:solidFill>
                    <a:schemeClr val="tx1">
                      <a:lumMod val="65000"/>
                      <a:lumOff val="35000"/>
                    </a:schemeClr>
                  </a:solidFill>
                  <a:prstDash val="solid"/>
                </a:ln>
                <a:solidFill>
                  <a:schemeClr val="bg1"/>
                </a:solidFill>
                <a:effectLst>
                  <a:glow rad="38100">
                    <a:schemeClr val="accent1">
                      <a:alpha val="40000"/>
                    </a:schemeClr>
                  </a:glow>
                </a:effectLst>
                <a:latin typeface="HGP創英角ﾎﾟｯﾌﾟ体" panose="040B0A00000000000000" pitchFamily="50" charset="-128"/>
                <a:ea typeface="HGP創英角ﾎﾟｯﾌﾟ体" panose="040B0A00000000000000" pitchFamily="50" charset="-128"/>
              </a:rPr>
              <a:t>00</a:t>
            </a:r>
            <a:r>
              <a:rPr lang="ja-JP" altLang="en-US" sz="6857" b="1" spc="143" dirty="0">
                <a:ln w="9525" cmpd="sng">
                  <a:solidFill>
                    <a:schemeClr val="tx1">
                      <a:lumMod val="65000"/>
                      <a:lumOff val="35000"/>
                    </a:schemeClr>
                  </a:solidFill>
                  <a:prstDash val="solid"/>
                </a:ln>
                <a:solidFill>
                  <a:schemeClr val="bg1"/>
                </a:solidFill>
                <a:effectLst>
                  <a:glow rad="38100">
                    <a:schemeClr val="accent1">
                      <a:alpha val="40000"/>
                    </a:schemeClr>
                  </a:glow>
                </a:effectLst>
                <a:latin typeface="HGP創英角ﾎﾟｯﾌﾟ体" panose="040B0A00000000000000" pitchFamily="50" charset="-128"/>
                <a:ea typeface="HGP創英角ﾎﾟｯﾌﾟ体" panose="040B0A00000000000000" pitchFamily="50" charset="-128"/>
              </a:rPr>
              <a:t>～</a:t>
            </a:r>
            <a:r>
              <a:rPr lang="en-US" altLang="ja-JP" sz="6857" b="1" spc="143" dirty="0">
                <a:ln w="9525" cmpd="sng">
                  <a:solidFill>
                    <a:schemeClr val="tx1">
                      <a:lumMod val="65000"/>
                      <a:lumOff val="35000"/>
                    </a:schemeClr>
                  </a:solidFill>
                  <a:prstDash val="solid"/>
                </a:ln>
                <a:solidFill>
                  <a:schemeClr val="bg1"/>
                </a:solidFill>
                <a:effectLst>
                  <a:glow rad="38100">
                    <a:schemeClr val="accent1">
                      <a:alpha val="40000"/>
                    </a:schemeClr>
                  </a:glow>
                </a:effectLst>
                <a:latin typeface="HGP創英角ﾎﾟｯﾌﾟ体" panose="040B0A00000000000000" pitchFamily="50" charset="-128"/>
                <a:ea typeface="HGP創英角ﾎﾟｯﾌﾟ体" panose="040B0A00000000000000" pitchFamily="50" charset="-128"/>
              </a:rPr>
              <a:t>16</a:t>
            </a:r>
            <a:r>
              <a:rPr lang="ja-JP" altLang="en-US" sz="6857" b="1" spc="143" dirty="0">
                <a:ln w="9525" cmpd="sng">
                  <a:solidFill>
                    <a:schemeClr val="tx1">
                      <a:lumMod val="65000"/>
                      <a:lumOff val="35000"/>
                    </a:schemeClr>
                  </a:solidFill>
                  <a:prstDash val="solid"/>
                </a:ln>
                <a:solidFill>
                  <a:schemeClr val="bg1"/>
                </a:solidFill>
                <a:effectLst>
                  <a:glow rad="38100">
                    <a:schemeClr val="accent1">
                      <a:alpha val="40000"/>
                    </a:schemeClr>
                  </a:glow>
                </a:effectLst>
                <a:latin typeface="HGP創英角ﾎﾟｯﾌﾟ体" panose="040B0A00000000000000" pitchFamily="50" charset="-128"/>
                <a:ea typeface="HGP創英角ﾎﾟｯﾌﾟ体" panose="040B0A00000000000000" pitchFamily="50" charset="-128"/>
              </a:rPr>
              <a:t>：</a:t>
            </a:r>
            <a:r>
              <a:rPr lang="en-US" altLang="ja-JP" sz="6857" b="1" spc="143" dirty="0">
                <a:ln w="9525" cmpd="sng">
                  <a:solidFill>
                    <a:schemeClr val="tx1">
                      <a:lumMod val="65000"/>
                      <a:lumOff val="35000"/>
                    </a:schemeClr>
                  </a:solidFill>
                  <a:prstDash val="solid"/>
                </a:ln>
                <a:solidFill>
                  <a:schemeClr val="bg1"/>
                </a:solidFill>
                <a:effectLst>
                  <a:glow rad="38100">
                    <a:schemeClr val="accent1">
                      <a:alpha val="40000"/>
                    </a:schemeClr>
                  </a:glow>
                </a:effectLst>
                <a:latin typeface="HGP創英角ﾎﾟｯﾌﾟ体" panose="040B0A00000000000000" pitchFamily="50" charset="-128"/>
                <a:ea typeface="HGP創英角ﾎﾟｯﾌﾟ体" panose="040B0A00000000000000" pitchFamily="50" charset="-128"/>
              </a:rPr>
              <a:t>0</a:t>
            </a:r>
            <a:r>
              <a:rPr lang="ja-JP" altLang="en-US" sz="6857" b="1" spc="143" dirty="0">
                <a:ln w="9525" cmpd="sng">
                  <a:solidFill>
                    <a:schemeClr val="tx1">
                      <a:lumMod val="65000"/>
                      <a:lumOff val="35000"/>
                    </a:schemeClr>
                  </a:solidFill>
                  <a:prstDash val="solid"/>
                </a:ln>
                <a:solidFill>
                  <a:schemeClr val="bg1"/>
                </a:solidFill>
                <a:effectLst>
                  <a:glow rad="38100">
                    <a:schemeClr val="accent1">
                      <a:alpha val="40000"/>
                    </a:schemeClr>
                  </a:glow>
                </a:effectLst>
                <a:latin typeface="HGP創英角ﾎﾟｯﾌﾟ体" panose="040B0A00000000000000" pitchFamily="50" charset="-128"/>
                <a:ea typeface="HGP創英角ﾎﾟｯﾌﾟ体" panose="040B0A00000000000000" pitchFamily="50" charset="-128"/>
              </a:rPr>
              <a:t>０</a:t>
            </a:r>
            <a:endParaRPr lang="en-US" altLang="ja-JP" sz="6857" b="1" spc="143" dirty="0">
              <a:ln w="9525" cmpd="sng">
                <a:solidFill>
                  <a:schemeClr val="tx1">
                    <a:lumMod val="65000"/>
                    <a:lumOff val="35000"/>
                  </a:schemeClr>
                </a:solidFill>
                <a:prstDash val="solid"/>
              </a:ln>
              <a:solidFill>
                <a:schemeClr val="bg1"/>
              </a:solidFill>
              <a:effectLst>
                <a:glow rad="38100">
                  <a:schemeClr val="accent1">
                    <a:alpha val="40000"/>
                  </a:schemeClr>
                </a:glow>
              </a:effectLst>
              <a:latin typeface="HGP創英角ﾎﾟｯﾌﾟ体" panose="040B0A00000000000000" pitchFamily="50" charset="-128"/>
              <a:ea typeface="HGP創英角ﾎﾟｯﾌﾟ体" panose="040B0A00000000000000" pitchFamily="50" charset="-128"/>
            </a:endParaRPr>
          </a:p>
          <a:p>
            <a:pPr>
              <a:lnSpc>
                <a:spcPts val="10000"/>
              </a:lnSpc>
            </a:pPr>
            <a:r>
              <a:rPr lang="ja-JP" altLang="en-US" sz="6857" b="1" spc="143" dirty="0">
                <a:ln w="9525" cmpd="sng">
                  <a:solidFill>
                    <a:schemeClr val="tx1">
                      <a:lumMod val="65000"/>
                      <a:lumOff val="35000"/>
                    </a:schemeClr>
                  </a:solidFill>
                  <a:prstDash val="solid"/>
                </a:ln>
                <a:solidFill>
                  <a:schemeClr val="bg1"/>
                </a:solidFill>
                <a:effectLst>
                  <a:glow rad="38100">
                    <a:schemeClr val="accent1">
                      <a:alpha val="40000"/>
                    </a:schemeClr>
                  </a:glow>
                </a:effectLst>
                <a:latin typeface="HGP創英角ﾎﾟｯﾌﾟ体" panose="040B0A00000000000000" pitchFamily="50" charset="-128"/>
                <a:ea typeface="HGP創英角ﾎﾟｯﾌﾟ体" panose="040B0A00000000000000" pitchFamily="50" charset="-128"/>
              </a:rPr>
              <a:t>●場 　所：</a:t>
            </a:r>
            <a:r>
              <a:rPr lang="en-US" altLang="ja-JP" sz="6857" b="1" spc="143" dirty="0">
                <a:ln w="9525" cmpd="sng">
                  <a:solidFill>
                    <a:schemeClr val="tx1">
                      <a:lumMod val="65000"/>
                      <a:lumOff val="35000"/>
                    </a:schemeClr>
                  </a:solidFill>
                  <a:prstDash val="solid"/>
                </a:ln>
                <a:solidFill>
                  <a:schemeClr val="bg1"/>
                </a:solidFill>
                <a:effectLst>
                  <a:glow rad="38100">
                    <a:schemeClr val="accent1">
                      <a:alpha val="40000"/>
                    </a:schemeClr>
                  </a:glow>
                </a:effectLst>
                <a:latin typeface="HGP創英角ﾎﾟｯﾌﾟ体" panose="040B0A00000000000000" pitchFamily="50" charset="-128"/>
                <a:ea typeface="HGP創英角ﾎﾟｯﾌﾟ体" panose="040B0A00000000000000" pitchFamily="50" charset="-128"/>
              </a:rPr>
              <a:t>7</a:t>
            </a:r>
            <a:r>
              <a:rPr lang="ja-JP" altLang="en-US" sz="6857" b="1" spc="143" dirty="0">
                <a:ln w="9525" cmpd="sng">
                  <a:solidFill>
                    <a:schemeClr val="tx1">
                      <a:lumMod val="65000"/>
                      <a:lumOff val="35000"/>
                    </a:schemeClr>
                  </a:solidFill>
                  <a:prstDash val="solid"/>
                </a:ln>
                <a:solidFill>
                  <a:schemeClr val="bg1"/>
                </a:solidFill>
                <a:effectLst>
                  <a:glow rad="38100">
                    <a:schemeClr val="accent1">
                      <a:alpha val="40000"/>
                    </a:schemeClr>
                  </a:glow>
                </a:effectLst>
                <a:latin typeface="HGP創英角ﾎﾟｯﾌﾟ体" panose="040B0A00000000000000" pitchFamily="50" charset="-128"/>
                <a:ea typeface="HGP創英角ﾎﾟｯﾌﾟ体" panose="040B0A00000000000000" pitchFamily="50" charset="-128"/>
              </a:rPr>
              <a:t>階　やまなみホール南</a:t>
            </a:r>
            <a:endParaRPr lang="en-US" altLang="ja-JP" sz="6857" b="1" spc="143" dirty="0">
              <a:ln w="9525" cmpd="sng">
                <a:solidFill>
                  <a:schemeClr val="tx1">
                    <a:lumMod val="65000"/>
                    <a:lumOff val="35000"/>
                  </a:schemeClr>
                </a:solidFill>
                <a:prstDash val="solid"/>
              </a:ln>
              <a:solidFill>
                <a:schemeClr val="bg1"/>
              </a:solidFill>
              <a:effectLst>
                <a:glow rad="38100">
                  <a:schemeClr val="accent1">
                    <a:alpha val="40000"/>
                  </a:schemeClr>
                </a:glow>
              </a:effectLst>
              <a:latin typeface="HGP創英角ﾎﾟｯﾌﾟ体" panose="040B0A00000000000000" pitchFamily="50" charset="-128"/>
              <a:ea typeface="HGP創英角ﾎﾟｯﾌﾟ体" panose="040B0A00000000000000" pitchFamily="50" charset="-128"/>
            </a:endParaRPr>
          </a:p>
          <a:p>
            <a:pPr>
              <a:lnSpc>
                <a:spcPts val="10000"/>
              </a:lnSpc>
            </a:pPr>
            <a:r>
              <a:rPr lang="ja-JP" altLang="en-US" sz="6857" b="1" spc="143" dirty="0">
                <a:ln w="9525" cmpd="sng">
                  <a:solidFill>
                    <a:schemeClr val="tx1">
                      <a:lumMod val="65000"/>
                      <a:lumOff val="35000"/>
                    </a:schemeClr>
                  </a:solidFill>
                  <a:prstDash val="solid"/>
                </a:ln>
                <a:solidFill>
                  <a:schemeClr val="bg1"/>
                </a:solidFill>
                <a:effectLst>
                  <a:glow rad="38100">
                    <a:schemeClr val="accent1">
                      <a:alpha val="40000"/>
                    </a:schemeClr>
                  </a:glow>
                </a:effectLst>
                <a:latin typeface="HGP創英角ﾎﾟｯﾌﾟ体" panose="040B0A00000000000000" pitchFamily="50" charset="-128"/>
                <a:ea typeface="HGP創英角ﾎﾟｯﾌﾟ体" panose="040B0A00000000000000" pitchFamily="50" charset="-128"/>
              </a:rPr>
              <a:t>●事前申し込み不要・</a:t>
            </a:r>
            <a:endParaRPr lang="en-US" altLang="ja-JP" sz="6857" b="1" spc="143" dirty="0">
              <a:ln w="9525" cmpd="sng">
                <a:solidFill>
                  <a:schemeClr val="tx1">
                    <a:lumMod val="65000"/>
                    <a:lumOff val="35000"/>
                  </a:schemeClr>
                </a:solidFill>
                <a:prstDash val="solid"/>
              </a:ln>
              <a:solidFill>
                <a:schemeClr val="bg1"/>
              </a:solidFill>
              <a:effectLst>
                <a:glow rad="38100">
                  <a:schemeClr val="accent1">
                    <a:alpha val="40000"/>
                  </a:schemeClr>
                </a:glow>
              </a:effectLst>
              <a:latin typeface="HGP創英角ﾎﾟｯﾌﾟ体" panose="040B0A00000000000000" pitchFamily="50" charset="-128"/>
              <a:ea typeface="HGP創英角ﾎﾟｯﾌﾟ体" panose="040B0A00000000000000" pitchFamily="50" charset="-128"/>
            </a:endParaRPr>
          </a:p>
          <a:p>
            <a:pPr>
              <a:lnSpc>
                <a:spcPts val="10000"/>
              </a:lnSpc>
            </a:pPr>
            <a:r>
              <a:rPr lang="ja-JP" altLang="en-US" sz="6857" b="1" spc="143" dirty="0">
                <a:ln w="9525" cmpd="sng">
                  <a:solidFill>
                    <a:schemeClr val="tx1">
                      <a:lumMod val="65000"/>
                      <a:lumOff val="35000"/>
                    </a:schemeClr>
                  </a:solidFill>
                  <a:prstDash val="solid"/>
                </a:ln>
                <a:solidFill>
                  <a:schemeClr val="bg1"/>
                </a:solidFill>
                <a:effectLst>
                  <a:glow rad="38100">
                    <a:schemeClr val="accent1">
                      <a:alpha val="40000"/>
                    </a:schemeClr>
                  </a:glow>
                </a:effectLst>
                <a:latin typeface="HGP創英角ﾎﾟｯﾌﾟ体" panose="040B0A00000000000000" pitchFamily="50" charset="-128"/>
                <a:ea typeface="HGP創英角ﾎﾟｯﾌﾟ体" panose="040B0A00000000000000" pitchFamily="50" charset="-128"/>
              </a:rPr>
              <a:t>　　　　　　　　参加費無料</a:t>
            </a:r>
            <a:endParaRPr lang="en-US" altLang="ja-JP" sz="6857" b="1" spc="143" dirty="0">
              <a:ln w="9525" cmpd="sng">
                <a:solidFill>
                  <a:schemeClr val="tx1">
                    <a:lumMod val="65000"/>
                    <a:lumOff val="35000"/>
                  </a:schemeClr>
                </a:solidFill>
                <a:prstDash val="solid"/>
              </a:ln>
              <a:solidFill>
                <a:schemeClr val="bg1"/>
              </a:solidFill>
              <a:effectLst>
                <a:glow rad="38100">
                  <a:schemeClr val="accent1">
                    <a:alpha val="40000"/>
                  </a:schemeClr>
                </a:glow>
              </a:effectLst>
              <a:latin typeface="HGP創英角ﾎﾟｯﾌﾟ体" panose="040B0A00000000000000" pitchFamily="50" charset="-128"/>
              <a:ea typeface="HGP創英角ﾎﾟｯﾌﾟ体" panose="040B0A00000000000000" pitchFamily="50" charset="-128"/>
            </a:endParaRPr>
          </a:p>
        </p:txBody>
      </p:sp>
      <p:sp>
        <p:nvSpPr>
          <p:cNvPr id="13" name="サブタイトル 8"/>
          <p:cNvSpPr txBox="1">
            <a:spLocks/>
          </p:cNvSpPr>
          <p:nvPr/>
        </p:nvSpPr>
        <p:spPr>
          <a:xfrm>
            <a:off x="7406372" y="13479557"/>
            <a:ext cx="6177847" cy="3091291"/>
          </a:xfrm>
          <a:prstGeom prst="rect">
            <a:avLst/>
          </a:prstGeom>
        </p:spPr>
        <p:txBody>
          <a:bodyPr vert="horz" lIns="261263" tIns="130631" rIns="261263" bIns="130631" rtlCol="0">
            <a:normAutofit/>
          </a:bodyPr>
          <a:lstStyle>
            <a:lvl1pPr marL="0" indent="0" algn="ctr" defTabSz="566951" rtl="0" eaLnBrk="1" latinLnBrk="0" hangingPunct="1">
              <a:lnSpc>
                <a:spcPct val="90000"/>
              </a:lnSpc>
              <a:spcBef>
                <a:spcPts val="827"/>
              </a:spcBef>
              <a:buClr>
                <a:schemeClr val="accent1"/>
              </a:buClr>
              <a:buSzPct val="80000"/>
              <a:buFont typeface="Corbel" pitchFamily="34" charset="0"/>
              <a:buNone/>
              <a:defRPr kumimoji="1" sz="1488" kern="1200">
                <a:solidFill>
                  <a:srgbClr val="FFFFFF"/>
                </a:solidFill>
                <a:latin typeface="+mn-lt"/>
                <a:ea typeface="+mn-ea"/>
                <a:cs typeface="+mn-cs"/>
              </a:defRPr>
            </a:lvl1pPr>
            <a:lvl2pPr marL="283475" indent="0" algn="ctr" defTabSz="566951" rtl="0" eaLnBrk="1" latinLnBrk="0" hangingPunct="1">
              <a:lnSpc>
                <a:spcPct val="90000"/>
              </a:lnSpc>
              <a:spcBef>
                <a:spcPts val="124"/>
              </a:spcBef>
              <a:spcAft>
                <a:spcPts val="248"/>
              </a:spcAft>
              <a:buClr>
                <a:schemeClr val="accent1"/>
              </a:buClr>
              <a:buSzPct val="80000"/>
              <a:buFont typeface="Corbel" pitchFamily="34" charset="0"/>
              <a:buNone/>
              <a:defRPr kumimoji="1" sz="1488" kern="1200">
                <a:solidFill>
                  <a:schemeClr val="accent1"/>
                </a:solidFill>
                <a:latin typeface="+mn-lt"/>
                <a:ea typeface="+mn-ea"/>
                <a:cs typeface="+mn-cs"/>
              </a:defRPr>
            </a:lvl2pPr>
            <a:lvl3pPr marL="566951" indent="0" algn="ctr" defTabSz="566951" rtl="0" eaLnBrk="1" latinLnBrk="0" hangingPunct="1">
              <a:lnSpc>
                <a:spcPct val="90000"/>
              </a:lnSpc>
              <a:spcBef>
                <a:spcPts val="124"/>
              </a:spcBef>
              <a:spcAft>
                <a:spcPts val="248"/>
              </a:spcAft>
              <a:buClr>
                <a:schemeClr val="accent1"/>
              </a:buClr>
              <a:buSzPct val="80000"/>
              <a:buFont typeface="Corbel" pitchFamily="34" charset="0"/>
              <a:buNone/>
              <a:defRPr kumimoji="1" sz="1488" kern="1200">
                <a:solidFill>
                  <a:schemeClr val="accent1"/>
                </a:solidFill>
                <a:latin typeface="+mn-lt"/>
                <a:ea typeface="+mn-ea"/>
                <a:cs typeface="+mn-cs"/>
              </a:defRPr>
            </a:lvl3pPr>
            <a:lvl4pPr marL="850426" indent="0" algn="ctr" defTabSz="566951" rtl="0" eaLnBrk="1" latinLnBrk="0" hangingPunct="1">
              <a:lnSpc>
                <a:spcPct val="90000"/>
              </a:lnSpc>
              <a:spcBef>
                <a:spcPts val="124"/>
              </a:spcBef>
              <a:spcAft>
                <a:spcPts val="248"/>
              </a:spcAft>
              <a:buClr>
                <a:schemeClr val="accent1"/>
              </a:buClr>
              <a:buSzPct val="80000"/>
              <a:buFont typeface="Corbel" pitchFamily="34" charset="0"/>
              <a:buNone/>
              <a:defRPr kumimoji="1" sz="1240" kern="1200">
                <a:solidFill>
                  <a:schemeClr val="accent1"/>
                </a:solidFill>
                <a:latin typeface="+mn-lt"/>
                <a:ea typeface="+mn-ea"/>
                <a:cs typeface="+mn-cs"/>
              </a:defRPr>
            </a:lvl4pPr>
            <a:lvl5pPr marL="1133902" indent="0" algn="ctr" defTabSz="566951" rtl="0" eaLnBrk="1" latinLnBrk="0" hangingPunct="1">
              <a:lnSpc>
                <a:spcPct val="90000"/>
              </a:lnSpc>
              <a:spcBef>
                <a:spcPts val="124"/>
              </a:spcBef>
              <a:spcAft>
                <a:spcPts val="248"/>
              </a:spcAft>
              <a:buClr>
                <a:schemeClr val="accent1"/>
              </a:buClr>
              <a:buSzPct val="80000"/>
              <a:buFont typeface="Corbel" pitchFamily="34" charset="0"/>
              <a:buNone/>
              <a:defRPr kumimoji="1" sz="1240" kern="1200">
                <a:solidFill>
                  <a:schemeClr val="accent1"/>
                </a:solidFill>
                <a:latin typeface="+mn-lt"/>
                <a:ea typeface="+mn-ea"/>
                <a:cs typeface="+mn-cs"/>
              </a:defRPr>
            </a:lvl5pPr>
            <a:lvl6pPr marL="1417377" indent="0" algn="ctr" defTabSz="566951" rtl="0" eaLnBrk="1" latinLnBrk="0" hangingPunct="1">
              <a:lnSpc>
                <a:spcPct val="90000"/>
              </a:lnSpc>
              <a:spcBef>
                <a:spcPts val="124"/>
              </a:spcBef>
              <a:spcAft>
                <a:spcPts val="248"/>
              </a:spcAft>
              <a:buClr>
                <a:schemeClr val="accent1"/>
              </a:buClr>
              <a:buSzPct val="80000"/>
              <a:buFont typeface="Corbel" pitchFamily="34" charset="0"/>
              <a:buNone/>
              <a:defRPr kumimoji="1" sz="1240" kern="1200">
                <a:solidFill>
                  <a:schemeClr val="accent1"/>
                </a:solidFill>
                <a:latin typeface="+mn-lt"/>
                <a:ea typeface="+mn-ea"/>
                <a:cs typeface="+mn-cs"/>
              </a:defRPr>
            </a:lvl6pPr>
            <a:lvl7pPr marL="1700853" indent="0" algn="ctr" defTabSz="566951" rtl="0" eaLnBrk="1" latinLnBrk="0" hangingPunct="1">
              <a:lnSpc>
                <a:spcPct val="90000"/>
              </a:lnSpc>
              <a:spcBef>
                <a:spcPts val="124"/>
              </a:spcBef>
              <a:spcAft>
                <a:spcPts val="248"/>
              </a:spcAft>
              <a:buClr>
                <a:schemeClr val="accent1"/>
              </a:buClr>
              <a:buSzPct val="80000"/>
              <a:buFont typeface="Corbel" pitchFamily="34" charset="0"/>
              <a:buNone/>
              <a:defRPr kumimoji="1" sz="1240" kern="1200">
                <a:solidFill>
                  <a:schemeClr val="accent1"/>
                </a:solidFill>
                <a:latin typeface="+mn-lt"/>
                <a:ea typeface="+mn-ea"/>
                <a:cs typeface="+mn-cs"/>
              </a:defRPr>
            </a:lvl7pPr>
            <a:lvl8pPr marL="1984328" indent="0" algn="ctr" defTabSz="566951" rtl="0" eaLnBrk="1" latinLnBrk="0" hangingPunct="1">
              <a:lnSpc>
                <a:spcPct val="90000"/>
              </a:lnSpc>
              <a:spcBef>
                <a:spcPts val="124"/>
              </a:spcBef>
              <a:spcAft>
                <a:spcPts val="248"/>
              </a:spcAft>
              <a:buClr>
                <a:schemeClr val="accent1"/>
              </a:buClr>
              <a:buSzPct val="80000"/>
              <a:buFont typeface="Corbel" pitchFamily="34" charset="0"/>
              <a:buNone/>
              <a:defRPr kumimoji="1" sz="1240" kern="1200">
                <a:solidFill>
                  <a:schemeClr val="accent1"/>
                </a:solidFill>
                <a:latin typeface="+mn-lt"/>
                <a:ea typeface="+mn-ea"/>
                <a:cs typeface="+mn-cs"/>
              </a:defRPr>
            </a:lvl8pPr>
            <a:lvl9pPr marL="2267803" indent="0" algn="ctr" defTabSz="566951" rtl="0" eaLnBrk="1" latinLnBrk="0" hangingPunct="1">
              <a:lnSpc>
                <a:spcPct val="90000"/>
              </a:lnSpc>
              <a:spcBef>
                <a:spcPts val="124"/>
              </a:spcBef>
              <a:spcAft>
                <a:spcPts val="248"/>
              </a:spcAft>
              <a:buClr>
                <a:schemeClr val="accent1"/>
              </a:buClr>
              <a:buSzPct val="80000"/>
              <a:buFont typeface="Corbel" pitchFamily="34" charset="0"/>
              <a:buNone/>
              <a:defRPr kumimoji="1" sz="1240" kern="1200">
                <a:solidFill>
                  <a:schemeClr val="accent1"/>
                </a:solidFill>
                <a:latin typeface="+mn-lt"/>
                <a:ea typeface="+mn-ea"/>
                <a:cs typeface="+mn-cs"/>
              </a:defRPr>
            </a:lvl9pPr>
          </a:lstStyle>
          <a:p>
            <a:endParaRPr lang="ja-JP" altLang="en-US" sz="4252" dirty="0"/>
          </a:p>
        </p:txBody>
      </p:sp>
      <p:sp>
        <p:nvSpPr>
          <p:cNvPr id="14" name="正方形/長方形 13"/>
          <p:cNvSpPr/>
          <p:nvPr/>
        </p:nvSpPr>
        <p:spPr>
          <a:xfrm>
            <a:off x="589470" y="27434981"/>
            <a:ext cx="17551776" cy="2901843"/>
          </a:xfrm>
          <a:prstGeom prst="rect">
            <a:avLst/>
          </a:prstGeom>
          <a:noFill/>
          <a:ln>
            <a:noFill/>
          </a:ln>
        </p:spPr>
        <p:txBody>
          <a:bodyPr wrap="none" lIns="261263" tIns="130631" rIns="261263" bIns="130631">
            <a:spAutoFit/>
          </a:bodyPr>
          <a:lstStyle/>
          <a:p>
            <a:r>
              <a:rPr lang="ja-JP" altLang="en-US" sz="5714" dirty="0">
                <a:ln w="0">
                  <a:solidFill>
                    <a:sysClr val="windowText" lastClr="000000"/>
                  </a:solidFill>
                </a:ln>
                <a:solidFill>
                  <a:sysClr val="windowText" lastClr="000000"/>
                </a:solidFill>
              </a:rPr>
              <a:t>お問合せ先</a:t>
            </a:r>
            <a:endParaRPr lang="en-US" altLang="ja-JP" sz="5714" dirty="0">
              <a:ln w="0">
                <a:solidFill>
                  <a:sysClr val="windowText" lastClr="000000"/>
                </a:solidFill>
              </a:ln>
              <a:solidFill>
                <a:sysClr val="windowText" lastClr="000000"/>
              </a:solidFill>
            </a:endParaRPr>
          </a:p>
          <a:p>
            <a:r>
              <a:rPr lang="ja-JP" altLang="en-US" sz="5714" dirty="0">
                <a:ln w="0">
                  <a:solidFill>
                    <a:sysClr val="windowText" lastClr="000000"/>
                  </a:solidFill>
                </a:ln>
                <a:solidFill>
                  <a:sysClr val="windowText" lastClr="000000"/>
                </a:solidFill>
              </a:rPr>
              <a:t>　北アルプス医療センターあづみ病院　</a:t>
            </a:r>
            <a:endParaRPr lang="en-US" altLang="ja-JP" sz="5714" dirty="0">
              <a:ln w="0">
                <a:solidFill>
                  <a:sysClr val="windowText" lastClr="000000"/>
                </a:solidFill>
              </a:ln>
              <a:solidFill>
                <a:sysClr val="windowText" lastClr="000000"/>
              </a:solidFill>
            </a:endParaRPr>
          </a:p>
          <a:p>
            <a:r>
              <a:rPr lang="ja-JP" altLang="en-US" sz="5714" dirty="0">
                <a:ln w="0">
                  <a:solidFill>
                    <a:sysClr val="windowText" lastClr="000000"/>
                  </a:solidFill>
                </a:ln>
                <a:solidFill>
                  <a:sysClr val="windowText" lastClr="000000"/>
                </a:solidFill>
              </a:rPr>
              <a:t>　がん相談支援センター　</a:t>
            </a:r>
            <a:r>
              <a:rPr lang="en-US" altLang="ja-JP" sz="5714" dirty="0">
                <a:ln w="0">
                  <a:solidFill>
                    <a:sysClr val="windowText" lastClr="000000"/>
                  </a:solidFill>
                </a:ln>
                <a:solidFill>
                  <a:sysClr val="windowText" lastClr="000000"/>
                </a:solidFill>
              </a:rPr>
              <a:t>TEL0261-62-3166</a:t>
            </a:r>
            <a:r>
              <a:rPr lang="ja-JP" altLang="en-US" sz="5714" dirty="0">
                <a:ln w="0">
                  <a:solidFill>
                    <a:sysClr val="windowText" lastClr="000000"/>
                  </a:solidFill>
                </a:ln>
                <a:solidFill>
                  <a:sysClr val="windowText" lastClr="000000"/>
                </a:solidFill>
              </a:rPr>
              <a:t>（代表）</a:t>
            </a:r>
          </a:p>
        </p:txBody>
      </p:sp>
      <p:sp>
        <p:nvSpPr>
          <p:cNvPr id="3" name="正方形/長方形 2"/>
          <p:cNvSpPr/>
          <p:nvPr/>
        </p:nvSpPr>
        <p:spPr>
          <a:xfrm>
            <a:off x="591969" y="2541413"/>
            <a:ext cx="20308685" cy="5012549"/>
          </a:xfrm>
          <a:prstGeom prst="rect">
            <a:avLst/>
          </a:prstGeom>
          <a:noFill/>
        </p:spPr>
        <p:txBody>
          <a:bodyPr wrap="none" lIns="261263" tIns="130631" rIns="261263" bIns="130631">
            <a:spAutoFit/>
          </a:bodyPr>
          <a:lstStyle/>
          <a:p>
            <a:pPr algn="ctr"/>
            <a:r>
              <a:rPr lang="ja-JP" altLang="en-US" sz="15429" dirty="0">
                <a:ln w="0">
                  <a:solidFill>
                    <a:schemeClr val="bg1"/>
                  </a:solidFill>
                </a:ln>
                <a:solidFill>
                  <a:schemeClr val="bg2">
                    <a:lumMod val="90000"/>
                  </a:schemeClr>
                </a:solidFill>
                <a:effectLst>
                  <a:outerShdw blurRad="38100" dist="19050" dir="2700000" algn="tl" rotWithShape="0">
                    <a:schemeClr val="dk1">
                      <a:alpha val="40000"/>
                    </a:schemeClr>
                  </a:outerShdw>
                </a:effectLst>
              </a:rPr>
              <a:t>がん患者サロン</a:t>
            </a:r>
            <a:endParaRPr lang="en-US" altLang="ja-JP" sz="15429" dirty="0">
              <a:ln w="0">
                <a:solidFill>
                  <a:schemeClr val="bg1"/>
                </a:solidFill>
              </a:ln>
              <a:solidFill>
                <a:schemeClr val="bg2">
                  <a:lumMod val="90000"/>
                </a:schemeClr>
              </a:solidFill>
              <a:effectLst>
                <a:outerShdw blurRad="38100" dist="19050" dir="2700000" algn="tl" rotWithShape="0">
                  <a:schemeClr val="dk1">
                    <a:alpha val="40000"/>
                  </a:schemeClr>
                </a:outerShdw>
              </a:effectLst>
            </a:endParaRPr>
          </a:p>
          <a:p>
            <a:pPr algn="ctr"/>
            <a:r>
              <a:rPr lang="ja-JP" altLang="en-US" sz="15429" dirty="0" err="1">
                <a:ln w="0">
                  <a:solidFill>
                    <a:schemeClr val="bg1"/>
                  </a:solidFill>
                </a:ln>
                <a:solidFill>
                  <a:schemeClr val="bg2">
                    <a:lumMod val="90000"/>
                  </a:schemeClr>
                </a:solidFill>
                <a:effectLst>
                  <a:outerShdw blurRad="38100" dist="19050" dir="2700000" algn="tl" rotWithShape="0">
                    <a:schemeClr val="dk1">
                      <a:alpha val="40000"/>
                    </a:schemeClr>
                  </a:outerShdw>
                </a:effectLst>
              </a:rPr>
              <a:t>てるてる</a:t>
            </a:r>
            <a:r>
              <a:rPr lang="ja-JP" altLang="en-US" sz="15429" dirty="0">
                <a:ln w="0">
                  <a:solidFill>
                    <a:schemeClr val="bg1"/>
                  </a:solidFill>
                </a:ln>
                <a:solidFill>
                  <a:schemeClr val="bg2">
                    <a:lumMod val="90000"/>
                  </a:schemeClr>
                </a:solidFill>
                <a:effectLst>
                  <a:outerShdw blurRad="38100" dist="19050" dir="2700000" algn="tl" rotWithShape="0">
                    <a:schemeClr val="dk1">
                      <a:alpha val="40000"/>
                    </a:schemeClr>
                  </a:outerShdw>
                </a:effectLst>
              </a:rPr>
              <a:t>サロンあづみ</a:t>
            </a:r>
          </a:p>
        </p:txBody>
      </p:sp>
    </p:spTree>
    <p:extLst>
      <p:ext uri="{BB962C8B-B14F-4D97-AF65-F5344CB8AC3E}">
        <p14:creationId xmlns:p14="http://schemas.microsoft.com/office/powerpoint/2010/main" val="3534364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サブタイトル 8"/>
          <p:cNvSpPr>
            <a:spLocks noGrp="1"/>
          </p:cNvSpPr>
          <p:nvPr>
            <p:ph type="subTitle" idx="1"/>
          </p:nvPr>
        </p:nvSpPr>
        <p:spPr>
          <a:xfrm>
            <a:off x="954742" y="7939753"/>
            <a:ext cx="19583134" cy="8719252"/>
          </a:xfrm>
        </p:spPr>
        <p:txBody>
          <a:bodyPr>
            <a:normAutofit fontScale="77500" lnSpcReduction="20000"/>
          </a:bodyPr>
          <a:lstStyle/>
          <a:p>
            <a:pPr algn="l"/>
            <a:endParaRPr lang="en-US" altLang="ja-JP" dirty="0">
              <a:solidFill>
                <a:schemeClr val="accent4">
                  <a:lumMod val="75000"/>
                </a:schemeClr>
              </a:solidFill>
            </a:endParaRPr>
          </a:p>
          <a:p>
            <a:pPr>
              <a:lnSpc>
                <a:spcPts val="8229"/>
              </a:lnSpc>
            </a:pPr>
            <a:r>
              <a:rPr lang="ja-JP" altLang="en-US" sz="9143" b="1" dirty="0">
                <a:ln>
                  <a:solidFill>
                    <a:schemeClr val="tx1">
                      <a:lumMod val="65000"/>
                      <a:lumOff val="35000"/>
                    </a:schemeClr>
                  </a:solidFill>
                </a:ln>
                <a:solidFill>
                  <a:schemeClr val="bg1">
                    <a:lumMod val="95000"/>
                  </a:schemeClr>
                </a:solidFill>
                <a:latin typeface="HG創英角ﾎﾟｯﾌﾟ体" panose="040B0A09000000000000" pitchFamily="49" charset="-128"/>
                <a:ea typeface="HG創英角ﾎﾟｯﾌﾟ体" panose="040B0A09000000000000" pitchFamily="49" charset="-128"/>
              </a:rPr>
              <a:t>がんに関する悩み、心配事はありませんか？</a:t>
            </a:r>
            <a:endParaRPr lang="en-US" altLang="ja-JP" sz="9143" b="1" dirty="0">
              <a:ln>
                <a:solidFill>
                  <a:schemeClr val="tx1">
                    <a:lumMod val="65000"/>
                    <a:lumOff val="35000"/>
                  </a:schemeClr>
                </a:solidFill>
              </a:ln>
              <a:solidFill>
                <a:schemeClr val="bg1">
                  <a:lumMod val="95000"/>
                </a:schemeClr>
              </a:solidFill>
              <a:latin typeface="HG創英角ﾎﾟｯﾌﾟ体" panose="040B0A09000000000000" pitchFamily="49" charset="-128"/>
              <a:ea typeface="HG創英角ﾎﾟｯﾌﾟ体" panose="040B0A09000000000000" pitchFamily="49" charset="-128"/>
            </a:endParaRPr>
          </a:p>
          <a:p>
            <a:pPr>
              <a:lnSpc>
                <a:spcPts val="8229"/>
              </a:lnSpc>
            </a:pPr>
            <a:r>
              <a:rPr lang="ja-JP" altLang="en-US" sz="9143" b="1" dirty="0">
                <a:ln>
                  <a:solidFill>
                    <a:schemeClr val="tx1">
                      <a:lumMod val="65000"/>
                      <a:lumOff val="35000"/>
                    </a:schemeClr>
                  </a:solidFill>
                </a:ln>
                <a:solidFill>
                  <a:schemeClr val="bg1">
                    <a:lumMod val="95000"/>
                  </a:schemeClr>
                </a:solidFill>
                <a:latin typeface="HG創英角ﾎﾟｯﾌﾟ体" panose="040B0A09000000000000" pitchFamily="49" charset="-128"/>
                <a:ea typeface="HG創英角ﾎﾟｯﾌﾟ体" panose="040B0A09000000000000" pitchFamily="49" charset="-128"/>
              </a:rPr>
              <a:t>がん患者さんやそのご家族が、同じ体験をした</a:t>
            </a:r>
            <a:endParaRPr lang="en-US" altLang="ja-JP" sz="9143" b="1" dirty="0">
              <a:ln>
                <a:solidFill>
                  <a:schemeClr val="tx1">
                    <a:lumMod val="65000"/>
                    <a:lumOff val="35000"/>
                  </a:schemeClr>
                </a:solidFill>
              </a:ln>
              <a:solidFill>
                <a:schemeClr val="bg1">
                  <a:lumMod val="95000"/>
                </a:schemeClr>
              </a:solidFill>
              <a:latin typeface="HG創英角ﾎﾟｯﾌﾟ体" panose="040B0A09000000000000" pitchFamily="49" charset="-128"/>
              <a:ea typeface="HG創英角ﾎﾟｯﾌﾟ体" panose="040B0A09000000000000" pitchFamily="49" charset="-128"/>
            </a:endParaRPr>
          </a:p>
          <a:p>
            <a:pPr>
              <a:lnSpc>
                <a:spcPts val="8229"/>
              </a:lnSpc>
            </a:pPr>
            <a:r>
              <a:rPr lang="ja-JP" altLang="en-US" sz="9143" b="1" dirty="0">
                <a:ln>
                  <a:solidFill>
                    <a:schemeClr val="tx1">
                      <a:lumMod val="65000"/>
                      <a:lumOff val="35000"/>
                    </a:schemeClr>
                  </a:solidFill>
                </a:ln>
                <a:solidFill>
                  <a:schemeClr val="bg1">
                    <a:lumMod val="95000"/>
                  </a:schemeClr>
                </a:solidFill>
                <a:latin typeface="HG創英角ﾎﾟｯﾌﾟ体" panose="040B0A09000000000000" pitchFamily="49" charset="-128"/>
                <a:ea typeface="HG創英角ﾎﾟｯﾌﾟ体" panose="040B0A09000000000000" pitchFamily="49" charset="-128"/>
              </a:rPr>
              <a:t>仲間と</a:t>
            </a:r>
            <a:r>
              <a:rPr lang="ja-JP" altLang="en-US" sz="9143" b="1" dirty="0">
                <a:ln>
                  <a:solidFill>
                    <a:schemeClr val="tx1">
                      <a:lumMod val="65000"/>
                      <a:lumOff val="35000"/>
                    </a:schemeClr>
                  </a:solidFill>
                </a:ln>
                <a:solidFill>
                  <a:srgbClr val="FFC000"/>
                </a:solidFill>
                <a:latin typeface="HG創英角ﾎﾟｯﾌﾟ体" panose="040B0A09000000000000" pitchFamily="49" charset="-128"/>
                <a:ea typeface="HG創英角ﾎﾟｯﾌﾟ体" panose="040B0A09000000000000" pitchFamily="49" charset="-128"/>
              </a:rPr>
              <a:t>語り合える場所</a:t>
            </a:r>
            <a:r>
              <a:rPr lang="ja-JP" altLang="en-US" sz="9143" b="1" dirty="0">
                <a:ln>
                  <a:solidFill>
                    <a:schemeClr val="tx1">
                      <a:lumMod val="65000"/>
                      <a:lumOff val="35000"/>
                    </a:schemeClr>
                  </a:solidFill>
                </a:ln>
                <a:solidFill>
                  <a:schemeClr val="bg1">
                    <a:lumMod val="95000"/>
                  </a:schemeClr>
                </a:solidFill>
                <a:latin typeface="HG創英角ﾎﾟｯﾌﾟ体" panose="040B0A09000000000000" pitchFamily="49" charset="-128"/>
                <a:ea typeface="HG創英角ﾎﾟｯﾌﾟ体" panose="040B0A09000000000000" pitchFamily="49" charset="-128"/>
              </a:rPr>
              <a:t>として、</a:t>
            </a:r>
            <a:endParaRPr lang="en-US" altLang="ja-JP" sz="9143" b="1" dirty="0">
              <a:ln>
                <a:solidFill>
                  <a:schemeClr val="tx1">
                    <a:lumMod val="65000"/>
                    <a:lumOff val="35000"/>
                  </a:schemeClr>
                </a:solidFill>
              </a:ln>
              <a:solidFill>
                <a:schemeClr val="bg1">
                  <a:lumMod val="95000"/>
                </a:schemeClr>
              </a:solidFill>
              <a:latin typeface="HG創英角ﾎﾟｯﾌﾟ体" panose="040B0A09000000000000" pitchFamily="49" charset="-128"/>
              <a:ea typeface="HG創英角ﾎﾟｯﾌﾟ体" panose="040B0A09000000000000" pitchFamily="49" charset="-128"/>
            </a:endParaRPr>
          </a:p>
          <a:p>
            <a:pPr>
              <a:lnSpc>
                <a:spcPts val="8229"/>
              </a:lnSpc>
            </a:pPr>
            <a:r>
              <a:rPr lang="ja-JP" altLang="en-US" sz="9143" b="1" dirty="0">
                <a:ln>
                  <a:solidFill>
                    <a:schemeClr val="tx1">
                      <a:lumMod val="65000"/>
                      <a:lumOff val="35000"/>
                    </a:schemeClr>
                  </a:solidFill>
                </a:ln>
                <a:solidFill>
                  <a:srgbClr val="FF6699"/>
                </a:solidFill>
                <a:latin typeface="HG創英角ﾎﾟｯﾌﾟ体" panose="040B0A09000000000000" pitchFamily="49" charset="-128"/>
                <a:ea typeface="HG創英角ﾎﾟｯﾌﾟ体" panose="040B0A09000000000000" pitchFamily="49" charset="-128"/>
              </a:rPr>
              <a:t>「がん患者サロン」</a:t>
            </a:r>
            <a:r>
              <a:rPr lang="ja-JP" altLang="en-US" sz="9143" b="1" dirty="0">
                <a:ln>
                  <a:solidFill>
                    <a:schemeClr val="tx1">
                      <a:lumMod val="65000"/>
                      <a:lumOff val="35000"/>
                    </a:schemeClr>
                  </a:solidFill>
                </a:ln>
                <a:solidFill>
                  <a:schemeClr val="bg1">
                    <a:lumMod val="95000"/>
                  </a:schemeClr>
                </a:solidFill>
                <a:latin typeface="HG創英角ﾎﾟｯﾌﾟ体" panose="040B0A09000000000000" pitchFamily="49" charset="-128"/>
                <a:ea typeface="HG創英角ﾎﾟｯﾌﾟ体" panose="040B0A09000000000000" pitchFamily="49" charset="-128"/>
              </a:rPr>
              <a:t>を開催しています。</a:t>
            </a:r>
            <a:endParaRPr lang="en-US" altLang="ja-JP" sz="9143" b="1" dirty="0">
              <a:ln>
                <a:solidFill>
                  <a:schemeClr val="tx1">
                    <a:lumMod val="65000"/>
                    <a:lumOff val="35000"/>
                  </a:schemeClr>
                </a:solidFill>
              </a:ln>
              <a:solidFill>
                <a:schemeClr val="bg1">
                  <a:lumMod val="95000"/>
                </a:schemeClr>
              </a:solidFill>
              <a:latin typeface="HG創英角ﾎﾟｯﾌﾟ体" panose="040B0A09000000000000" pitchFamily="49" charset="-128"/>
              <a:ea typeface="HG創英角ﾎﾟｯﾌﾟ体" panose="040B0A09000000000000" pitchFamily="49" charset="-128"/>
            </a:endParaRPr>
          </a:p>
          <a:p>
            <a:pPr>
              <a:lnSpc>
                <a:spcPts val="8229"/>
              </a:lnSpc>
            </a:pPr>
            <a:r>
              <a:rPr lang="ja-JP" altLang="en-US" sz="9143" b="1" dirty="0">
                <a:ln>
                  <a:solidFill>
                    <a:schemeClr val="tx1">
                      <a:lumMod val="65000"/>
                      <a:lumOff val="35000"/>
                    </a:schemeClr>
                  </a:solidFill>
                </a:ln>
                <a:solidFill>
                  <a:schemeClr val="bg1">
                    <a:lumMod val="95000"/>
                  </a:schemeClr>
                </a:solidFill>
                <a:latin typeface="HG創英角ﾎﾟｯﾌﾟ体" panose="040B0A09000000000000" pitchFamily="49" charset="-128"/>
                <a:ea typeface="HG創英角ﾎﾟｯﾌﾟ体" panose="040B0A09000000000000" pitchFamily="49" charset="-128"/>
              </a:rPr>
              <a:t>見晴らしのよい、ほっとできる場所です。</a:t>
            </a:r>
            <a:endParaRPr lang="en-US" altLang="ja-JP" sz="9143" b="1" dirty="0">
              <a:ln>
                <a:solidFill>
                  <a:schemeClr val="tx1">
                    <a:lumMod val="65000"/>
                    <a:lumOff val="35000"/>
                  </a:schemeClr>
                </a:solidFill>
              </a:ln>
              <a:solidFill>
                <a:schemeClr val="bg1">
                  <a:lumMod val="95000"/>
                </a:schemeClr>
              </a:solidFill>
              <a:latin typeface="HG創英角ﾎﾟｯﾌﾟ体" panose="040B0A09000000000000" pitchFamily="49" charset="-128"/>
              <a:ea typeface="HG創英角ﾎﾟｯﾌﾟ体" panose="040B0A09000000000000" pitchFamily="49" charset="-128"/>
            </a:endParaRPr>
          </a:p>
          <a:p>
            <a:pPr>
              <a:lnSpc>
                <a:spcPts val="8229"/>
              </a:lnSpc>
            </a:pPr>
            <a:r>
              <a:rPr lang="ja-JP" altLang="en-US" sz="9143" b="1" dirty="0">
                <a:ln>
                  <a:solidFill>
                    <a:schemeClr val="tx1">
                      <a:lumMod val="65000"/>
                      <a:lumOff val="35000"/>
                    </a:schemeClr>
                  </a:solidFill>
                </a:ln>
                <a:solidFill>
                  <a:schemeClr val="bg1">
                    <a:lumMod val="95000"/>
                  </a:schemeClr>
                </a:solidFill>
                <a:latin typeface="HG創英角ﾎﾟｯﾌﾟ体" panose="040B0A09000000000000" pitchFamily="49" charset="-128"/>
                <a:ea typeface="HG創英角ﾎﾟｯﾌﾟ体" panose="040B0A09000000000000" pitchFamily="49" charset="-128"/>
              </a:rPr>
              <a:t>見学もできますので、お気軽にお越しください。</a:t>
            </a:r>
          </a:p>
        </p:txBody>
      </p:sp>
      <p:sp>
        <p:nvSpPr>
          <p:cNvPr id="12" name="正方形/長方形 11"/>
          <p:cNvSpPr/>
          <p:nvPr/>
        </p:nvSpPr>
        <p:spPr>
          <a:xfrm>
            <a:off x="1348917" y="18131453"/>
            <a:ext cx="15491533" cy="8324674"/>
          </a:xfrm>
          <a:prstGeom prst="rect">
            <a:avLst/>
          </a:prstGeom>
          <a:noFill/>
        </p:spPr>
        <p:txBody>
          <a:bodyPr wrap="none" lIns="261263" tIns="130631" rIns="261263" bIns="130631">
            <a:spAutoFit/>
          </a:bodyPr>
          <a:lstStyle/>
          <a:p>
            <a:pPr>
              <a:lnSpc>
                <a:spcPts val="10000"/>
              </a:lnSpc>
            </a:pPr>
            <a:r>
              <a:rPr lang="ja-JP" altLang="en-US" sz="6857" b="1" spc="143" dirty="0">
                <a:ln w="9525" cmpd="sng">
                  <a:solidFill>
                    <a:schemeClr val="tx1">
                      <a:lumMod val="65000"/>
                      <a:lumOff val="35000"/>
                    </a:schemeClr>
                  </a:solidFill>
                  <a:prstDash val="solid"/>
                </a:ln>
                <a:solidFill>
                  <a:schemeClr val="bg1"/>
                </a:solidFill>
                <a:effectLst>
                  <a:glow rad="38100">
                    <a:schemeClr val="accent1">
                      <a:alpha val="40000"/>
                    </a:schemeClr>
                  </a:glow>
                </a:effectLst>
                <a:latin typeface="HGP創英角ﾎﾟｯﾌﾟ体" panose="040B0A00000000000000" pitchFamily="50" charset="-128"/>
                <a:ea typeface="HGP創英角ﾎﾟｯﾌﾟ体" panose="040B0A00000000000000" pitchFamily="50" charset="-128"/>
              </a:rPr>
              <a:t>●対象者：がん患者さんや、そのご家族</a:t>
            </a:r>
            <a:endParaRPr lang="en-US" altLang="ja-JP" sz="6857" b="1" spc="143" dirty="0">
              <a:ln w="9525" cmpd="sng">
                <a:solidFill>
                  <a:schemeClr val="tx1">
                    <a:lumMod val="65000"/>
                    <a:lumOff val="35000"/>
                  </a:schemeClr>
                </a:solidFill>
                <a:prstDash val="solid"/>
              </a:ln>
              <a:solidFill>
                <a:schemeClr val="bg1"/>
              </a:solidFill>
              <a:effectLst>
                <a:glow rad="38100">
                  <a:schemeClr val="accent1">
                    <a:alpha val="40000"/>
                  </a:schemeClr>
                </a:glow>
              </a:effectLst>
              <a:latin typeface="HGP創英角ﾎﾟｯﾌﾟ体" panose="040B0A00000000000000" pitchFamily="50" charset="-128"/>
              <a:ea typeface="HGP創英角ﾎﾟｯﾌﾟ体" panose="040B0A00000000000000" pitchFamily="50" charset="-128"/>
            </a:endParaRPr>
          </a:p>
          <a:p>
            <a:pPr algn="dist">
              <a:lnSpc>
                <a:spcPts val="7143"/>
              </a:lnSpc>
            </a:pPr>
            <a:r>
              <a:rPr lang="ja-JP" altLang="en-US" sz="6857" b="1" spc="143" dirty="0">
                <a:ln w="9525" cmpd="sng">
                  <a:solidFill>
                    <a:schemeClr val="tx1">
                      <a:lumMod val="65000"/>
                      <a:lumOff val="35000"/>
                    </a:schemeClr>
                  </a:solidFill>
                  <a:prstDash val="solid"/>
                </a:ln>
                <a:solidFill>
                  <a:schemeClr val="bg1"/>
                </a:solidFill>
                <a:effectLst>
                  <a:glow rad="38100">
                    <a:schemeClr val="accent1">
                      <a:alpha val="40000"/>
                    </a:schemeClr>
                  </a:glow>
                </a:effectLst>
                <a:latin typeface="HGP創英角ﾎﾟｯﾌﾟ体" panose="040B0A00000000000000" pitchFamily="50" charset="-128"/>
                <a:ea typeface="HGP創英角ﾎﾟｯﾌﾟ体" panose="040B0A00000000000000" pitchFamily="50" charset="-128"/>
              </a:rPr>
              <a:t>●日　 時：</a:t>
            </a:r>
            <a:r>
              <a:rPr lang="ja-JP" altLang="en-US" sz="6857" b="1" spc="143" dirty="0">
                <a:ln w="9525" cmpd="sng">
                  <a:solidFill>
                    <a:schemeClr val="tx1">
                      <a:lumMod val="65000"/>
                      <a:lumOff val="35000"/>
                    </a:schemeClr>
                  </a:solidFill>
                  <a:prstDash val="solid"/>
                </a:ln>
                <a:solidFill>
                  <a:srgbClr val="FF6699"/>
                </a:solidFill>
                <a:effectLst>
                  <a:glow rad="38100">
                    <a:schemeClr val="accent1">
                      <a:alpha val="40000"/>
                    </a:schemeClr>
                  </a:glow>
                </a:effectLst>
                <a:latin typeface="HGP創英角ﾎﾟｯﾌﾟ体" panose="040B0A00000000000000" pitchFamily="50" charset="-128"/>
                <a:ea typeface="HGP創英角ﾎﾟｯﾌﾟ体" panose="040B0A00000000000000" pitchFamily="50" charset="-128"/>
              </a:rPr>
              <a:t>毎月第</a:t>
            </a:r>
            <a:r>
              <a:rPr lang="en-US" altLang="ja-JP" sz="6857" b="1" spc="143" dirty="0">
                <a:ln w="9525" cmpd="sng">
                  <a:solidFill>
                    <a:schemeClr val="tx1">
                      <a:lumMod val="65000"/>
                      <a:lumOff val="35000"/>
                    </a:schemeClr>
                  </a:solidFill>
                  <a:prstDash val="solid"/>
                </a:ln>
                <a:solidFill>
                  <a:srgbClr val="FF6699"/>
                </a:solidFill>
                <a:effectLst>
                  <a:glow rad="38100">
                    <a:schemeClr val="accent1">
                      <a:alpha val="40000"/>
                    </a:schemeClr>
                  </a:glow>
                </a:effectLst>
                <a:latin typeface="HGP創英角ﾎﾟｯﾌﾟ体" panose="040B0A00000000000000" pitchFamily="50" charset="-128"/>
                <a:ea typeface="HGP創英角ﾎﾟｯﾌﾟ体" panose="040B0A00000000000000" pitchFamily="50" charset="-128"/>
              </a:rPr>
              <a:t>4</a:t>
            </a:r>
            <a:r>
              <a:rPr lang="ja-JP" altLang="en-US" sz="6857" b="1" spc="143" dirty="0">
                <a:ln w="9525" cmpd="sng">
                  <a:solidFill>
                    <a:schemeClr val="tx1">
                      <a:lumMod val="65000"/>
                      <a:lumOff val="35000"/>
                    </a:schemeClr>
                  </a:solidFill>
                  <a:prstDash val="solid"/>
                </a:ln>
                <a:solidFill>
                  <a:srgbClr val="FF6699"/>
                </a:solidFill>
                <a:effectLst>
                  <a:glow rad="38100">
                    <a:schemeClr val="accent1">
                      <a:alpha val="40000"/>
                    </a:schemeClr>
                  </a:glow>
                </a:effectLst>
                <a:latin typeface="HGP創英角ﾎﾟｯﾌﾟ体" panose="040B0A00000000000000" pitchFamily="50" charset="-128"/>
                <a:ea typeface="HGP創英角ﾎﾟｯﾌﾟ体" panose="040B0A00000000000000" pitchFamily="50" charset="-128"/>
              </a:rPr>
              <a:t>月曜日</a:t>
            </a:r>
            <a:endParaRPr lang="en-US" altLang="ja-JP" sz="6857" b="1" spc="143" dirty="0">
              <a:ln w="9525" cmpd="sng">
                <a:solidFill>
                  <a:schemeClr val="tx1">
                    <a:lumMod val="65000"/>
                    <a:lumOff val="35000"/>
                  </a:schemeClr>
                </a:solidFill>
                <a:prstDash val="solid"/>
              </a:ln>
              <a:solidFill>
                <a:srgbClr val="FF6699"/>
              </a:solidFill>
              <a:effectLst>
                <a:glow rad="38100">
                  <a:schemeClr val="accent1">
                    <a:alpha val="40000"/>
                  </a:schemeClr>
                </a:glow>
              </a:effectLst>
              <a:latin typeface="HGP創英角ﾎﾟｯﾌﾟ体" panose="040B0A00000000000000" pitchFamily="50" charset="-128"/>
              <a:ea typeface="HGP創英角ﾎﾟｯﾌﾟ体" panose="040B0A00000000000000" pitchFamily="50" charset="-128"/>
            </a:endParaRPr>
          </a:p>
          <a:p>
            <a:pPr algn="dist">
              <a:lnSpc>
                <a:spcPts val="7143"/>
              </a:lnSpc>
            </a:pPr>
            <a:r>
              <a:rPr lang="ja-JP" altLang="en-US" sz="6857" b="1" spc="143" dirty="0">
                <a:ln w="9525" cmpd="sng">
                  <a:solidFill>
                    <a:schemeClr val="tx1">
                      <a:lumMod val="65000"/>
                      <a:lumOff val="35000"/>
                    </a:schemeClr>
                  </a:solidFill>
                  <a:prstDash val="solid"/>
                </a:ln>
                <a:solidFill>
                  <a:srgbClr val="FF6699"/>
                </a:solidFill>
                <a:effectLst>
                  <a:glow rad="38100">
                    <a:schemeClr val="accent1">
                      <a:alpha val="40000"/>
                    </a:schemeClr>
                  </a:glow>
                </a:effectLst>
                <a:latin typeface="HGP創英角ﾎﾟｯﾌﾟ体" panose="040B0A00000000000000" pitchFamily="50" charset="-128"/>
                <a:ea typeface="HGP創英角ﾎﾟｯﾌﾟ体" panose="040B0A00000000000000" pitchFamily="50" charset="-128"/>
              </a:rPr>
              <a:t>　　　　　　 </a:t>
            </a:r>
            <a:r>
              <a:rPr lang="en-US" altLang="ja-JP" sz="6857" b="1" spc="143" dirty="0">
                <a:ln w="9525" cmpd="sng">
                  <a:solidFill>
                    <a:schemeClr val="tx1">
                      <a:lumMod val="65000"/>
                      <a:lumOff val="35000"/>
                    </a:schemeClr>
                  </a:solidFill>
                  <a:prstDash val="solid"/>
                </a:ln>
                <a:solidFill>
                  <a:srgbClr val="FF6699"/>
                </a:solidFill>
                <a:effectLst>
                  <a:glow rad="38100">
                    <a:schemeClr val="accent1">
                      <a:alpha val="40000"/>
                    </a:schemeClr>
                  </a:glow>
                </a:effectLst>
                <a:latin typeface="HGP創英角ﾎﾟｯﾌﾟ体" panose="040B0A00000000000000" pitchFamily="50" charset="-128"/>
                <a:ea typeface="HGP創英角ﾎﾟｯﾌﾟ体" panose="040B0A00000000000000" pitchFamily="50" charset="-128"/>
              </a:rPr>
              <a:t>14</a:t>
            </a:r>
            <a:r>
              <a:rPr lang="ja-JP" altLang="en-US" sz="6857" b="1" spc="143" dirty="0">
                <a:ln w="9525" cmpd="sng">
                  <a:solidFill>
                    <a:schemeClr val="tx1">
                      <a:lumMod val="65000"/>
                      <a:lumOff val="35000"/>
                    </a:schemeClr>
                  </a:solidFill>
                  <a:prstDash val="solid"/>
                </a:ln>
                <a:solidFill>
                  <a:srgbClr val="FF6699"/>
                </a:solidFill>
                <a:effectLst>
                  <a:glow rad="38100">
                    <a:schemeClr val="accent1">
                      <a:alpha val="40000"/>
                    </a:schemeClr>
                  </a:glow>
                </a:effectLst>
                <a:latin typeface="HGP創英角ﾎﾟｯﾌﾟ体" panose="040B0A00000000000000" pitchFamily="50" charset="-128"/>
                <a:ea typeface="HGP創英角ﾎﾟｯﾌﾟ体" panose="040B0A00000000000000" pitchFamily="50" charset="-128"/>
              </a:rPr>
              <a:t>：</a:t>
            </a:r>
            <a:r>
              <a:rPr lang="en-US" altLang="ja-JP" sz="6857" b="1" spc="143" dirty="0">
                <a:ln w="9525" cmpd="sng">
                  <a:solidFill>
                    <a:schemeClr val="tx1">
                      <a:lumMod val="65000"/>
                      <a:lumOff val="35000"/>
                    </a:schemeClr>
                  </a:solidFill>
                  <a:prstDash val="solid"/>
                </a:ln>
                <a:solidFill>
                  <a:srgbClr val="FF6699"/>
                </a:solidFill>
                <a:effectLst>
                  <a:glow rad="38100">
                    <a:schemeClr val="accent1">
                      <a:alpha val="40000"/>
                    </a:schemeClr>
                  </a:glow>
                </a:effectLst>
                <a:latin typeface="HGP創英角ﾎﾟｯﾌﾟ体" panose="040B0A00000000000000" pitchFamily="50" charset="-128"/>
                <a:ea typeface="HGP創英角ﾎﾟｯﾌﾟ体" panose="040B0A00000000000000" pitchFamily="50" charset="-128"/>
              </a:rPr>
              <a:t>00</a:t>
            </a:r>
            <a:r>
              <a:rPr lang="ja-JP" altLang="en-US" sz="6857" b="1" spc="143" dirty="0">
                <a:ln w="9525" cmpd="sng">
                  <a:solidFill>
                    <a:schemeClr val="tx1">
                      <a:lumMod val="65000"/>
                      <a:lumOff val="35000"/>
                    </a:schemeClr>
                  </a:solidFill>
                  <a:prstDash val="solid"/>
                </a:ln>
                <a:solidFill>
                  <a:srgbClr val="FF6699"/>
                </a:solidFill>
                <a:effectLst>
                  <a:glow rad="38100">
                    <a:schemeClr val="accent1">
                      <a:alpha val="40000"/>
                    </a:schemeClr>
                  </a:glow>
                </a:effectLst>
                <a:latin typeface="HGP創英角ﾎﾟｯﾌﾟ体" panose="040B0A00000000000000" pitchFamily="50" charset="-128"/>
                <a:ea typeface="HGP創英角ﾎﾟｯﾌﾟ体" panose="040B0A00000000000000" pitchFamily="50" charset="-128"/>
              </a:rPr>
              <a:t>～</a:t>
            </a:r>
            <a:r>
              <a:rPr lang="en-US" altLang="ja-JP" sz="6857" b="1" spc="143" dirty="0">
                <a:ln w="9525" cmpd="sng">
                  <a:solidFill>
                    <a:schemeClr val="tx1">
                      <a:lumMod val="65000"/>
                      <a:lumOff val="35000"/>
                    </a:schemeClr>
                  </a:solidFill>
                  <a:prstDash val="solid"/>
                </a:ln>
                <a:solidFill>
                  <a:srgbClr val="FF6699"/>
                </a:solidFill>
                <a:effectLst>
                  <a:glow rad="38100">
                    <a:schemeClr val="accent1">
                      <a:alpha val="40000"/>
                    </a:schemeClr>
                  </a:glow>
                </a:effectLst>
                <a:latin typeface="HGP創英角ﾎﾟｯﾌﾟ体" panose="040B0A00000000000000" pitchFamily="50" charset="-128"/>
                <a:ea typeface="HGP創英角ﾎﾟｯﾌﾟ体" panose="040B0A00000000000000" pitchFamily="50" charset="-128"/>
              </a:rPr>
              <a:t>15</a:t>
            </a:r>
            <a:r>
              <a:rPr lang="ja-JP" altLang="en-US" sz="6857" b="1" spc="143" dirty="0">
                <a:ln w="9525" cmpd="sng">
                  <a:solidFill>
                    <a:schemeClr val="tx1">
                      <a:lumMod val="65000"/>
                      <a:lumOff val="35000"/>
                    </a:schemeClr>
                  </a:solidFill>
                  <a:prstDash val="solid"/>
                </a:ln>
                <a:solidFill>
                  <a:srgbClr val="FF6699"/>
                </a:solidFill>
                <a:effectLst>
                  <a:glow rad="38100">
                    <a:schemeClr val="accent1">
                      <a:alpha val="40000"/>
                    </a:schemeClr>
                  </a:glow>
                </a:effectLst>
                <a:latin typeface="HGP創英角ﾎﾟｯﾌﾟ体" panose="040B0A00000000000000" pitchFamily="50" charset="-128"/>
                <a:ea typeface="HGP創英角ﾎﾟｯﾌﾟ体" panose="040B0A00000000000000" pitchFamily="50" charset="-128"/>
              </a:rPr>
              <a:t>：</a:t>
            </a:r>
            <a:r>
              <a:rPr lang="en-US" altLang="ja-JP" sz="6857" b="1" spc="143" dirty="0">
                <a:ln w="9525" cmpd="sng">
                  <a:solidFill>
                    <a:schemeClr val="tx1">
                      <a:lumMod val="65000"/>
                      <a:lumOff val="35000"/>
                    </a:schemeClr>
                  </a:solidFill>
                  <a:prstDash val="solid"/>
                </a:ln>
                <a:solidFill>
                  <a:srgbClr val="FF6699"/>
                </a:solidFill>
                <a:effectLst>
                  <a:glow rad="38100">
                    <a:schemeClr val="accent1">
                      <a:alpha val="40000"/>
                    </a:schemeClr>
                  </a:glow>
                </a:effectLst>
                <a:latin typeface="HGP創英角ﾎﾟｯﾌﾟ体" panose="040B0A00000000000000" pitchFamily="50" charset="-128"/>
                <a:ea typeface="HGP創英角ﾎﾟｯﾌﾟ体" panose="040B0A00000000000000" pitchFamily="50" charset="-128"/>
              </a:rPr>
              <a:t>30</a:t>
            </a:r>
          </a:p>
          <a:p>
            <a:pPr>
              <a:lnSpc>
                <a:spcPts val="10000"/>
              </a:lnSpc>
            </a:pPr>
            <a:r>
              <a:rPr lang="ja-JP" altLang="en-US" sz="6857" b="1" spc="143" dirty="0">
                <a:ln w="9525" cmpd="sng">
                  <a:solidFill>
                    <a:schemeClr val="tx1">
                      <a:lumMod val="65000"/>
                      <a:lumOff val="35000"/>
                    </a:schemeClr>
                  </a:solidFill>
                  <a:prstDash val="solid"/>
                </a:ln>
                <a:solidFill>
                  <a:schemeClr val="bg1"/>
                </a:solidFill>
                <a:effectLst>
                  <a:glow rad="38100">
                    <a:schemeClr val="accent1">
                      <a:alpha val="40000"/>
                    </a:schemeClr>
                  </a:glow>
                </a:effectLst>
                <a:latin typeface="HGP創英角ﾎﾟｯﾌﾟ体" panose="040B0A00000000000000" pitchFamily="50" charset="-128"/>
                <a:ea typeface="HGP創英角ﾎﾟｯﾌﾟ体" panose="040B0A00000000000000" pitchFamily="50" charset="-128"/>
              </a:rPr>
              <a:t>●場 　所：</a:t>
            </a:r>
            <a:r>
              <a:rPr lang="en-US" altLang="ja-JP" sz="6857" b="1" spc="143" dirty="0">
                <a:ln w="9525" cmpd="sng">
                  <a:solidFill>
                    <a:schemeClr val="tx1">
                      <a:lumMod val="65000"/>
                      <a:lumOff val="35000"/>
                    </a:schemeClr>
                  </a:solidFill>
                  <a:prstDash val="solid"/>
                </a:ln>
                <a:solidFill>
                  <a:schemeClr val="bg1"/>
                </a:solidFill>
                <a:effectLst>
                  <a:glow rad="38100">
                    <a:schemeClr val="accent1">
                      <a:alpha val="40000"/>
                    </a:schemeClr>
                  </a:glow>
                </a:effectLst>
                <a:latin typeface="HGP創英角ﾎﾟｯﾌﾟ体" panose="040B0A00000000000000" pitchFamily="50" charset="-128"/>
                <a:ea typeface="HGP創英角ﾎﾟｯﾌﾟ体" panose="040B0A00000000000000" pitchFamily="50" charset="-128"/>
              </a:rPr>
              <a:t>7</a:t>
            </a:r>
            <a:r>
              <a:rPr lang="ja-JP" altLang="en-US" sz="6857" b="1" spc="143" dirty="0">
                <a:ln w="9525" cmpd="sng">
                  <a:solidFill>
                    <a:schemeClr val="tx1">
                      <a:lumMod val="65000"/>
                      <a:lumOff val="35000"/>
                    </a:schemeClr>
                  </a:solidFill>
                  <a:prstDash val="solid"/>
                </a:ln>
                <a:solidFill>
                  <a:schemeClr val="bg1"/>
                </a:solidFill>
                <a:effectLst>
                  <a:glow rad="38100">
                    <a:schemeClr val="accent1">
                      <a:alpha val="40000"/>
                    </a:schemeClr>
                  </a:glow>
                </a:effectLst>
                <a:latin typeface="HGP創英角ﾎﾟｯﾌﾟ体" panose="040B0A00000000000000" pitchFamily="50" charset="-128"/>
                <a:ea typeface="HGP創英角ﾎﾟｯﾌﾟ体" panose="040B0A00000000000000" pitchFamily="50" charset="-128"/>
              </a:rPr>
              <a:t>階　やまなみホール</a:t>
            </a:r>
            <a:endParaRPr lang="en-US" altLang="ja-JP" sz="6857" b="1" spc="143" dirty="0">
              <a:ln w="9525" cmpd="sng">
                <a:solidFill>
                  <a:schemeClr val="tx1">
                    <a:lumMod val="65000"/>
                    <a:lumOff val="35000"/>
                  </a:schemeClr>
                </a:solidFill>
                <a:prstDash val="solid"/>
              </a:ln>
              <a:solidFill>
                <a:schemeClr val="bg1"/>
              </a:solidFill>
              <a:effectLst>
                <a:glow rad="38100">
                  <a:schemeClr val="accent1">
                    <a:alpha val="40000"/>
                  </a:schemeClr>
                </a:glow>
              </a:effectLst>
              <a:latin typeface="HGP創英角ﾎﾟｯﾌﾟ体" panose="040B0A00000000000000" pitchFamily="50" charset="-128"/>
              <a:ea typeface="HGP創英角ﾎﾟｯﾌﾟ体" panose="040B0A00000000000000" pitchFamily="50" charset="-128"/>
            </a:endParaRPr>
          </a:p>
          <a:p>
            <a:pPr>
              <a:lnSpc>
                <a:spcPts val="10000"/>
              </a:lnSpc>
            </a:pPr>
            <a:r>
              <a:rPr lang="ja-JP" altLang="en-US" sz="6857" b="1" spc="143" dirty="0">
                <a:ln w="9525" cmpd="sng">
                  <a:solidFill>
                    <a:schemeClr val="tx1">
                      <a:lumMod val="65000"/>
                      <a:lumOff val="35000"/>
                    </a:schemeClr>
                  </a:solidFill>
                  <a:prstDash val="solid"/>
                </a:ln>
                <a:solidFill>
                  <a:schemeClr val="bg1"/>
                </a:solidFill>
                <a:effectLst>
                  <a:glow rad="38100">
                    <a:schemeClr val="accent1">
                      <a:alpha val="40000"/>
                    </a:schemeClr>
                  </a:glow>
                </a:effectLst>
                <a:latin typeface="HGP創英角ﾎﾟｯﾌﾟ体" panose="040B0A00000000000000" pitchFamily="50" charset="-128"/>
                <a:ea typeface="HGP創英角ﾎﾟｯﾌﾟ体" panose="040B0A00000000000000" pitchFamily="50" charset="-128"/>
              </a:rPr>
              <a:t>●事前申し込み不要</a:t>
            </a:r>
            <a:endParaRPr lang="en-US" altLang="ja-JP" sz="6857" b="1" spc="143" dirty="0">
              <a:ln w="9525" cmpd="sng">
                <a:solidFill>
                  <a:schemeClr val="tx1">
                    <a:lumMod val="65000"/>
                    <a:lumOff val="35000"/>
                  </a:schemeClr>
                </a:solidFill>
                <a:prstDash val="solid"/>
              </a:ln>
              <a:solidFill>
                <a:schemeClr val="bg1"/>
              </a:solidFill>
              <a:effectLst>
                <a:glow rad="38100">
                  <a:schemeClr val="accent1">
                    <a:alpha val="40000"/>
                  </a:schemeClr>
                </a:glow>
              </a:effectLst>
              <a:latin typeface="HGP創英角ﾎﾟｯﾌﾟ体" panose="040B0A00000000000000" pitchFamily="50" charset="-128"/>
              <a:ea typeface="HGP創英角ﾎﾟｯﾌﾟ体" panose="040B0A00000000000000" pitchFamily="50" charset="-128"/>
            </a:endParaRPr>
          </a:p>
          <a:p>
            <a:pPr>
              <a:lnSpc>
                <a:spcPts val="10000"/>
              </a:lnSpc>
            </a:pPr>
            <a:r>
              <a:rPr lang="ja-JP" altLang="en-US" sz="6857" b="1" spc="143" dirty="0">
                <a:ln w="9525" cmpd="sng">
                  <a:solidFill>
                    <a:schemeClr val="tx1">
                      <a:lumMod val="65000"/>
                      <a:lumOff val="35000"/>
                    </a:schemeClr>
                  </a:solidFill>
                  <a:prstDash val="solid"/>
                </a:ln>
                <a:solidFill>
                  <a:schemeClr val="bg1"/>
                </a:solidFill>
                <a:effectLst>
                  <a:glow rad="38100">
                    <a:schemeClr val="accent1">
                      <a:alpha val="40000"/>
                    </a:schemeClr>
                  </a:glow>
                </a:effectLst>
                <a:latin typeface="HGP創英角ﾎﾟｯﾌﾟ体" panose="040B0A00000000000000" pitchFamily="50" charset="-128"/>
                <a:ea typeface="HGP創英角ﾎﾟｯﾌﾟ体" panose="040B0A00000000000000" pitchFamily="50" charset="-128"/>
              </a:rPr>
              <a:t>　　　　　　　　</a:t>
            </a:r>
            <a:r>
              <a:rPr lang="ja-JP" altLang="en-US" sz="6857" b="1" spc="143" dirty="0">
                <a:ln w="9525" cmpd="sng">
                  <a:solidFill>
                    <a:schemeClr val="tx1">
                      <a:lumMod val="65000"/>
                      <a:lumOff val="35000"/>
                    </a:schemeClr>
                  </a:solidFill>
                  <a:prstDash val="solid"/>
                </a:ln>
                <a:solidFill>
                  <a:srgbClr val="FFC000"/>
                </a:solidFill>
                <a:effectLst>
                  <a:glow rad="38100">
                    <a:schemeClr val="accent1">
                      <a:alpha val="40000"/>
                    </a:schemeClr>
                  </a:glow>
                </a:effectLst>
                <a:latin typeface="HGP創英角ﾎﾟｯﾌﾟ体" panose="040B0A00000000000000" pitchFamily="50" charset="-128"/>
                <a:ea typeface="HGP創英角ﾎﾟｯﾌﾟ体" panose="040B0A00000000000000" pitchFamily="50" charset="-128"/>
              </a:rPr>
              <a:t>参加費無料</a:t>
            </a:r>
            <a:endParaRPr lang="en-US" altLang="ja-JP" sz="6857" b="1" spc="143" dirty="0">
              <a:ln w="9525" cmpd="sng">
                <a:solidFill>
                  <a:schemeClr val="tx1">
                    <a:lumMod val="65000"/>
                    <a:lumOff val="35000"/>
                  </a:schemeClr>
                </a:solidFill>
                <a:prstDash val="solid"/>
              </a:ln>
              <a:solidFill>
                <a:srgbClr val="FFC000"/>
              </a:solidFill>
              <a:effectLst>
                <a:glow rad="38100">
                  <a:schemeClr val="accent1">
                    <a:alpha val="40000"/>
                  </a:schemeClr>
                </a:glow>
              </a:effectLst>
              <a:latin typeface="HGP創英角ﾎﾟｯﾌﾟ体" panose="040B0A00000000000000" pitchFamily="50" charset="-128"/>
              <a:ea typeface="HGP創英角ﾎﾟｯﾌﾟ体" panose="040B0A00000000000000" pitchFamily="50" charset="-128"/>
            </a:endParaRPr>
          </a:p>
          <a:p>
            <a:pPr>
              <a:lnSpc>
                <a:spcPts val="10000"/>
              </a:lnSpc>
            </a:pPr>
            <a:r>
              <a:rPr lang="ja-JP" altLang="en-US" sz="6857" b="1" spc="143" dirty="0">
                <a:ln w="9525" cmpd="sng">
                  <a:solidFill>
                    <a:schemeClr val="tx1">
                      <a:lumMod val="65000"/>
                      <a:lumOff val="35000"/>
                    </a:schemeClr>
                  </a:solidFill>
                  <a:prstDash val="solid"/>
                </a:ln>
                <a:solidFill>
                  <a:srgbClr val="FFC000"/>
                </a:solidFill>
                <a:effectLst>
                  <a:glow rad="38100">
                    <a:schemeClr val="accent1">
                      <a:alpha val="40000"/>
                    </a:schemeClr>
                  </a:glow>
                </a:effectLst>
                <a:latin typeface="HGP創英角ﾎﾟｯﾌﾟ体" panose="040B0A00000000000000" pitchFamily="50" charset="-128"/>
                <a:ea typeface="HGP創英角ﾎﾟｯﾌﾟ体" panose="040B0A00000000000000" pitchFamily="50" charset="-128"/>
              </a:rPr>
              <a:t>　　　ちょっとだけ参加もできます</a:t>
            </a:r>
            <a:endParaRPr lang="en-US" altLang="ja-JP" sz="6857" b="1" spc="143" dirty="0">
              <a:ln w="9525" cmpd="sng">
                <a:solidFill>
                  <a:schemeClr val="tx1">
                    <a:lumMod val="65000"/>
                    <a:lumOff val="35000"/>
                  </a:schemeClr>
                </a:solidFill>
                <a:prstDash val="solid"/>
              </a:ln>
              <a:solidFill>
                <a:srgbClr val="FFC000"/>
              </a:solidFill>
              <a:effectLst>
                <a:glow rad="38100">
                  <a:schemeClr val="accent1">
                    <a:alpha val="40000"/>
                  </a:schemeClr>
                </a:glow>
              </a:effectLst>
              <a:latin typeface="HGP創英角ﾎﾟｯﾌﾟ体" panose="040B0A00000000000000" pitchFamily="50" charset="-128"/>
              <a:ea typeface="HGP創英角ﾎﾟｯﾌﾟ体" panose="040B0A00000000000000" pitchFamily="50" charset="-128"/>
            </a:endParaRPr>
          </a:p>
        </p:txBody>
      </p:sp>
      <p:sp>
        <p:nvSpPr>
          <p:cNvPr id="13" name="サブタイトル 8"/>
          <p:cNvSpPr txBox="1">
            <a:spLocks/>
          </p:cNvSpPr>
          <p:nvPr/>
        </p:nvSpPr>
        <p:spPr>
          <a:xfrm>
            <a:off x="7406372" y="13479557"/>
            <a:ext cx="6177847" cy="3091291"/>
          </a:xfrm>
          <a:prstGeom prst="rect">
            <a:avLst/>
          </a:prstGeom>
        </p:spPr>
        <p:txBody>
          <a:bodyPr vert="horz" lIns="261263" tIns="130631" rIns="261263" bIns="130631" rtlCol="0">
            <a:normAutofit/>
          </a:bodyPr>
          <a:lstStyle>
            <a:lvl1pPr marL="0" indent="0" algn="ctr" defTabSz="566951" rtl="0" eaLnBrk="1" latinLnBrk="0" hangingPunct="1">
              <a:lnSpc>
                <a:spcPct val="90000"/>
              </a:lnSpc>
              <a:spcBef>
                <a:spcPts val="827"/>
              </a:spcBef>
              <a:buClr>
                <a:schemeClr val="accent1"/>
              </a:buClr>
              <a:buSzPct val="80000"/>
              <a:buFont typeface="Corbel" pitchFamily="34" charset="0"/>
              <a:buNone/>
              <a:defRPr kumimoji="1" sz="1488" kern="1200">
                <a:solidFill>
                  <a:srgbClr val="FFFFFF"/>
                </a:solidFill>
                <a:latin typeface="+mn-lt"/>
                <a:ea typeface="+mn-ea"/>
                <a:cs typeface="+mn-cs"/>
              </a:defRPr>
            </a:lvl1pPr>
            <a:lvl2pPr marL="283475" indent="0" algn="ctr" defTabSz="566951" rtl="0" eaLnBrk="1" latinLnBrk="0" hangingPunct="1">
              <a:lnSpc>
                <a:spcPct val="90000"/>
              </a:lnSpc>
              <a:spcBef>
                <a:spcPts val="124"/>
              </a:spcBef>
              <a:spcAft>
                <a:spcPts val="248"/>
              </a:spcAft>
              <a:buClr>
                <a:schemeClr val="accent1"/>
              </a:buClr>
              <a:buSzPct val="80000"/>
              <a:buFont typeface="Corbel" pitchFamily="34" charset="0"/>
              <a:buNone/>
              <a:defRPr kumimoji="1" sz="1488" kern="1200">
                <a:solidFill>
                  <a:schemeClr val="accent1"/>
                </a:solidFill>
                <a:latin typeface="+mn-lt"/>
                <a:ea typeface="+mn-ea"/>
                <a:cs typeface="+mn-cs"/>
              </a:defRPr>
            </a:lvl2pPr>
            <a:lvl3pPr marL="566951" indent="0" algn="ctr" defTabSz="566951" rtl="0" eaLnBrk="1" latinLnBrk="0" hangingPunct="1">
              <a:lnSpc>
                <a:spcPct val="90000"/>
              </a:lnSpc>
              <a:spcBef>
                <a:spcPts val="124"/>
              </a:spcBef>
              <a:spcAft>
                <a:spcPts val="248"/>
              </a:spcAft>
              <a:buClr>
                <a:schemeClr val="accent1"/>
              </a:buClr>
              <a:buSzPct val="80000"/>
              <a:buFont typeface="Corbel" pitchFamily="34" charset="0"/>
              <a:buNone/>
              <a:defRPr kumimoji="1" sz="1488" kern="1200">
                <a:solidFill>
                  <a:schemeClr val="accent1"/>
                </a:solidFill>
                <a:latin typeface="+mn-lt"/>
                <a:ea typeface="+mn-ea"/>
                <a:cs typeface="+mn-cs"/>
              </a:defRPr>
            </a:lvl3pPr>
            <a:lvl4pPr marL="850426" indent="0" algn="ctr" defTabSz="566951" rtl="0" eaLnBrk="1" latinLnBrk="0" hangingPunct="1">
              <a:lnSpc>
                <a:spcPct val="90000"/>
              </a:lnSpc>
              <a:spcBef>
                <a:spcPts val="124"/>
              </a:spcBef>
              <a:spcAft>
                <a:spcPts val="248"/>
              </a:spcAft>
              <a:buClr>
                <a:schemeClr val="accent1"/>
              </a:buClr>
              <a:buSzPct val="80000"/>
              <a:buFont typeface="Corbel" pitchFamily="34" charset="0"/>
              <a:buNone/>
              <a:defRPr kumimoji="1" sz="1240" kern="1200">
                <a:solidFill>
                  <a:schemeClr val="accent1"/>
                </a:solidFill>
                <a:latin typeface="+mn-lt"/>
                <a:ea typeface="+mn-ea"/>
                <a:cs typeface="+mn-cs"/>
              </a:defRPr>
            </a:lvl4pPr>
            <a:lvl5pPr marL="1133902" indent="0" algn="ctr" defTabSz="566951" rtl="0" eaLnBrk="1" latinLnBrk="0" hangingPunct="1">
              <a:lnSpc>
                <a:spcPct val="90000"/>
              </a:lnSpc>
              <a:spcBef>
                <a:spcPts val="124"/>
              </a:spcBef>
              <a:spcAft>
                <a:spcPts val="248"/>
              </a:spcAft>
              <a:buClr>
                <a:schemeClr val="accent1"/>
              </a:buClr>
              <a:buSzPct val="80000"/>
              <a:buFont typeface="Corbel" pitchFamily="34" charset="0"/>
              <a:buNone/>
              <a:defRPr kumimoji="1" sz="1240" kern="1200">
                <a:solidFill>
                  <a:schemeClr val="accent1"/>
                </a:solidFill>
                <a:latin typeface="+mn-lt"/>
                <a:ea typeface="+mn-ea"/>
                <a:cs typeface="+mn-cs"/>
              </a:defRPr>
            </a:lvl5pPr>
            <a:lvl6pPr marL="1417377" indent="0" algn="ctr" defTabSz="566951" rtl="0" eaLnBrk="1" latinLnBrk="0" hangingPunct="1">
              <a:lnSpc>
                <a:spcPct val="90000"/>
              </a:lnSpc>
              <a:spcBef>
                <a:spcPts val="124"/>
              </a:spcBef>
              <a:spcAft>
                <a:spcPts val="248"/>
              </a:spcAft>
              <a:buClr>
                <a:schemeClr val="accent1"/>
              </a:buClr>
              <a:buSzPct val="80000"/>
              <a:buFont typeface="Corbel" pitchFamily="34" charset="0"/>
              <a:buNone/>
              <a:defRPr kumimoji="1" sz="1240" kern="1200">
                <a:solidFill>
                  <a:schemeClr val="accent1"/>
                </a:solidFill>
                <a:latin typeface="+mn-lt"/>
                <a:ea typeface="+mn-ea"/>
                <a:cs typeface="+mn-cs"/>
              </a:defRPr>
            </a:lvl6pPr>
            <a:lvl7pPr marL="1700853" indent="0" algn="ctr" defTabSz="566951" rtl="0" eaLnBrk="1" latinLnBrk="0" hangingPunct="1">
              <a:lnSpc>
                <a:spcPct val="90000"/>
              </a:lnSpc>
              <a:spcBef>
                <a:spcPts val="124"/>
              </a:spcBef>
              <a:spcAft>
                <a:spcPts val="248"/>
              </a:spcAft>
              <a:buClr>
                <a:schemeClr val="accent1"/>
              </a:buClr>
              <a:buSzPct val="80000"/>
              <a:buFont typeface="Corbel" pitchFamily="34" charset="0"/>
              <a:buNone/>
              <a:defRPr kumimoji="1" sz="1240" kern="1200">
                <a:solidFill>
                  <a:schemeClr val="accent1"/>
                </a:solidFill>
                <a:latin typeface="+mn-lt"/>
                <a:ea typeface="+mn-ea"/>
                <a:cs typeface="+mn-cs"/>
              </a:defRPr>
            </a:lvl7pPr>
            <a:lvl8pPr marL="1984328" indent="0" algn="ctr" defTabSz="566951" rtl="0" eaLnBrk="1" latinLnBrk="0" hangingPunct="1">
              <a:lnSpc>
                <a:spcPct val="90000"/>
              </a:lnSpc>
              <a:spcBef>
                <a:spcPts val="124"/>
              </a:spcBef>
              <a:spcAft>
                <a:spcPts val="248"/>
              </a:spcAft>
              <a:buClr>
                <a:schemeClr val="accent1"/>
              </a:buClr>
              <a:buSzPct val="80000"/>
              <a:buFont typeface="Corbel" pitchFamily="34" charset="0"/>
              <a:buNone/>
              <a:defRPr kumimoji="1" sz="1240" kern="1200">
                <a:solidFill>
                  <a:schemeClr val="accent1"/>
                </a:solidFill>
                <a:latin typeface="+mn-lt"/>
                <a:ea typeface="+mn-ea"/>
                <a:cs typeface="+mn-cs"/>
              </a:defRPr>
            </a:lvl8pPr>
            <a:lvl9pPr marL="2267803" indent="0" algn="ctr" defTabSz="566951" rtl="0" eaLnBrk="1" latinLnBrk="0" hangingPunct="1">
              <a:lnSpc>
                <a:spcPct val="90000"/>
              </a:lnSpc>
              <a:spcBef>
                <a:spcPts val="124"/>
              </a:spcBef>
              <a:spcAft>
                <a:spcPts val="248"/>
              </a:spcAft>
              <a:buClr>
                <a:schemeClr val="accent1"/>
              </a:buClr>
              <a:buSzPct val="80000"/>
              <a:buFont typeface="Corbel" pitchFamily="34" charset="0"/>
              <a:buNone/>
              <a:defRPr kumimoji="1" sz="1240" kern="1200">
                <a:solidFill>
                  <a:schemeClr val="accent1"/>
                </a:solidFill>
                <a:latin typeface="+mn-lt"/>
                <a:ea typeface="+mn-ea"/>
                <a:cs typeface="+mn-cs"/>
              </a:defRPr>
            </a:lvl9pPr>
          </a:lstStyle>
          <a:p>
            <a:endParaRPr lang="ja-JP" altLang="en-US" sz="4252" dirty="0"/>
          </a:p>
        </p:txBody>
      </p:sp>
      <p:sp>
        <p:nvSpPr>
          <p:cNvPr id="14" name="正方形/長方形 13"/>
          <p:cNvSpPr/>
          <p:nvPr/>
        </p:nvSpPr>
        <p:spPr>
          <a:xfrm>
            <a:off x="589470" y="27434981"/>
            <a:ext cx="17755102" cy="2901843"/>
          </a:xfrm>
          <a:prstGeom prst="rect">
            <a:avLst/>
          </a:prstGeom>
          <a:noFill/>
          <a:ln>
            <a:noFill/>
          </a:ln>
        </p:spPr>
        <p:txBody>
          <a:bodyPr wrap="none" lIns="261263" tIns="130631" rIns="261263" bIns="130631">
            <a:spAutoFit/>
          </a:bodyPr>
          <a:lstStyle/>
          <a:p>
            <a:r>
              <a:rPr lang="ja-JP" altLang="en-US" sz="5714" dirty="0">
                <a:ln w="0">
                  <a:solidFill>
                    <a:sysClr val="windowText" lastClr="000000"/>
                  </a:solidFill>
                </a:ln>
                <a:solidFill>
                  <a:sysClr val="windowText" lastClr="000000"/>
                </a:solidFill>
              </a:rPr>
              <a:t>お問合せ先</a:t>
            </a:r>
            <a:endParaRPr lang="en-US" altLang="ja-JP" sz="5714" dirty="0">
              <a:ln w="0">
                <a:solidFill>
                  <a:sysClr val="windowText" lastClr="000000"/>
                </a:solidFill>
              </a:ln>
              <a:solidFill>
                <a:sysClr val="windowText" lastClr="000000"/>
              </a:solidFill>
            </a:endParaRPr>
          </a:p>
          <a:p>
            <a:r>
              <a:rPr lang="ja-JP" altLang="en-US" sz="5714" dirty="0">
                <a:ln w="0">
                  <a:solidFill>
                    <a:sysClr val="windowText" lastClr="000000"/>
                  </a:solidFill>
                </a:ln>
                <a:solidFill>
                  <a:sysClr val="windowText" lastClr="000000"/>
                </a:solidFill>
              </a:rPr>
              <a:t>　北アルプス医療センターあづみ病院　</a:t>
            </a:r>
            <a:endParaRPr lang="en-US" altLang="ja-JP" sz="5714" dirty="0">
              <a:ln w="0">
                <a:solidFill>
                  <a:sysClr val="windowText" lastClr="000000"/>
                </a:solidFill>
              </a:ln>
              <a:solidFill>
                <a:sysClr val="windowText" lastClr="000000"/>
              </a:solidFill>
            </a:endParaRPr>
          </a:p>
          <a:p>
            <a:r>
              <a:rPr lang="ja-JP" altLang="en-US" sz="5714" dirty="0">
                <a:ln w="0">
                  <a:solidFill>
                    <a:sysClr val="windowText" lastClr="000000"/>
                  </a:solidFill>
                </a:ln>
                <a:solidFill>
                  <a:sysClr val="windowText" lastClr="000000"/>
                </a:solidFill>
              </a:rPr>
              <a:t>　がん相談支援センター　</a:t>
            </a:r>
            <a:r>
              <a:rPr lang="en-US" altLang="ja-JP" sz="5714" dirty="0">
                <a:ln w="0">
                  <a:solidFill>
                    <a:sysClr val="windowText" lastClr="000000"/>
                  </a:solidFill>
                </a:ln>
                <a:solidFill>
                  <a:sysClr val="windowText" lastClr="000000"/>
                </a:solidFill>
                <a:latin typeface="+mn-ea"/>
              </a:rPr>
              <a:t>TEL0261-62-3166</a:t>
            </a:r>
            <a:r>
              <a:rPr lang="ja-JP" altLang="en-US" sz="5714" dirty="0">
                <a:ln w="0">
                  <a:solidFill>
                    <a:sysClr val="windowText" lastClr="000000"/>
                  </a:solidFill>
                </a:ln>
                <a:solidFill>
                  <a:sysClr val="windowText" lastClr="000000"/>
                </a:solidFill>
              </a:rPr>
              <a:t>（代表）</a:t>
            </a:r>
          </a:p>
        </p:txBody>
      </p:sp>
      <p:sp>
        <p:nvSpPr>
          <p:cNvPr id="3" name="正方形/長方形 2"/>
          <p:cNvSpPr/>
          <p:nvPr/>
        </p:nvSpPr>
        <p:spPr>
          <a:xfrm>
            <a:off x="1536138" y="2541413"/>
            <a:ext cx="18420347" cy="5012549"/>
          </a:xfrm>
          <a:prstGeom prst="rect">
            <a:avLst/>
          </a:prstGeom>
          <a:noFill/>
        </p:spPr>
        <p:txBody>
          <a:bodyPr wrap="none" lIns="261263" tIns="130631" rIns="261263" bIns="130631">
            <a:spAutoFit/>
          </a:bodyPr>
          <a:lstStyle/>
          <a:p>
            <a:pPr algn="ctr"/>
            <a:r>
              <a:rPr lang="ja-JP" altLang="en-US" sz="15429" dirty="0">
                <a:ln w="0">
                  <a:solidFill>
                    <a:schemeClr val="bg1"/>
                  </a:solidFill>
                </a:ln>
                <a:solidFill>
                  <a:schemeClr val="bg2">
                    <a:lumMod val="90000"/>
                  </a:schemeClr>
                </a:solidFill>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がん患者サロン</a:t>
            </a:r>
          </a:p>
          <a:p>
            <a:pPr algn="ctr"/>
            <a:r>
              <a:rPr lang="ja-JP" altLang="en-US" sz="15429" dirty="0">
                <a:ln w="0">
                  <a:solidFill>
                    <a:schemeClr val="bg1"/>
                  </a:solidFill>
                </a:ln>
                <a:solidFill>
                  <a:schemeClr val="bg2">
                    <a:lumMod val="90000"/>
                  </a:schemeClr>
                </a:solidFill>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てるてるサロンあづみ</a:t>
            </a:r>
          </a:p>
        </p:txBody>
      </p:sp>
      <p:pic>
        <p:nvPicPr>
          <p:cNvPr id="5" name="図 4">
            <a:extLst>
              <a:ext uri="{FF2B5EF4-FFF2-40B4-BE49-F238E27FC236}">
                <a16:creationId xmlns:a16="http://schemas.microsoft.com/office/drawing/2014/main" xmlns="" id="{30F92016-89AE-40A2-8A5D-E226000BB5E1}"/>
              </a:ext>
            </a:extLst>
          </p:cNvPr>
          <p:cNvPicPr>
            <a:picLocks noChangeAspect="1"/>
          </p:cNvPicPr>
          <p:nvPr/>
        </p:nvPicPr>
        <p:blipFill>
          <a:blip r:embed="rId3"/>
          <a:stretch>
            <a:fillRect/>
          </a:stretch>
        </p:blipFill>
        <p:spPr>
          <a:xfrm rot="357250">
            <a:off x="15901227" y="22747415"/>
            <a:ext cx="4886690" cy="7118407"/>
          </a:xfrm>
          <a:prstGeom prst="rect">
            <a:avLst/>
          </a:prstGeom>
        </p:spPr>
      </p:pic>
      <p:sp>
        <p:nvSpPr>
          <p:cNvPr id="10" name="思考の吹き出し: 雲形 9">
            <a:extLst>
              <a:ext uri="{FF2B5EF4-FFF2-40B4-BE49-F238E27FC236}">
                <a16:creationId xmlns:a16="http://schemas.microsoft.com/office/drawing/2014/main" xmlns="" id="{05C3EE4F-DDCE-091A-DD85-66B875F5A892}"/>
              </a:ext>
            </a:extLst>
          </p:cNvPr>
          <p:cNvSpPr/>
          <p:nvPr/>
        </p:nvSpPr>
        <p:spPr>
          <a:xfrm>
            <a:off x="12277793" y="19518276"/>
            <a:ext cx="7678692" cy="2258661"/>
          </a:xfrm>
          <a:prstGeom prst="cloudCallout">
            <a:avLst>
              <a:gd name="adj1" fmla="val 15173"/>
              <a:gd name="adj2" fmla="val 126120"/>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dirty="0">
                <a:solidFill>
                  <a:srgbClr val="FF6699"/>
                </a:solidFill>
                <a:latin typeface="HGP創英角ﾎﾟｯﾌﾟ体" panose="040B0A00000000000000" pitchFamily="50" charset="-128"/>
                <a:ea typeface="HGP創英角ﾎﾟｯﾌﾟ体" panose="040B0A00000000000000" pitchFamily="50" charset="-128"/>
              </a:rPr>
              <a:t>感染対策してるよ</a:t>
            </a:r>
          </a:p>
        </p:txBody>
      </p:sp>
    </p:spTree>
    <p:extLst>
      <p:ext uri="{BB962C8B-B14F-4D97-AF65-F5344CB8AC3E}">
        <p14:creationId xmlns:p14="http://schemas.microsoft.com/office/powerpoint/2010/main" val="4281048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9" name="サブタイトル 8"/>
          <p:cNvSpPr>
            <a:spLocks noGrp="1"/>
          </p:cNvSpPr>
          <p:nvPr>
            <p:ph type="subTitle" idx="1"/>
          </p:nvPr>
        </p:nvSpPr>
        <p:spPr>
          <a:xfrm>
            <a:off x="0" y="3247860"/>
            <a:ext cx="21599525" cy="6478564"/>
          </a:xfrm>
        </p:spPr>
        <p:txBody>
          <a:bodyPr>
            <a:normAutofit fontScale="77500" lnSpcReduction="20000"/>
          </a:bodyPr>
          <a:lstStyle/>
          <a:p>
            <a:pPr algn="l"/>
            <a:endParaRPr lang="en-US" altLang="ja-JP" dirty="0">
              <a:solidFill>
                <a:schemeClr val="accent4">
                  <a:lumMod val="75000"/>
                </a:schemeClr>
              </a:solidFill>
            </a:endParaRPr>
          </a:p>
          <a:p>
            <a:pPr>
              <a:lnSpc>
                <a:spcPts val="8229"/>
              </a:lnSpc>
              <a:spcBef>
                <a:spcPts val="0"/>
              </a:spcBef>
            </a:pPr>
            <a:r>
              <a:rPr lang="ja-JP" altLang="en-US" sz="6300" b="1" dirty="0">
                <a:ln>
                  <a:solidFill>
                    <a:schemeClr val="tx1">
                      <a:lumMod val="65000"/>
                      <a:lumOff val="35000"/>
                    </a:schemeClr>
                  </a:solidFill>
                </a:ln>
                <a:solidFill>
                  <a:schemeClr val="bg1">
                    <a:lumMod val="95000"/>
                  </a:schemeClr>
                </a:solidFill>
                <a:latin typeface="HG創英角ﾎﾟｯﾌﾟ体" panose="040B0A09000000000000" pitchFamily="49" charset="-128"/>
                <a:ea typeface="HG創英角ﾎﾟｯﾌﾟ体" panose="040B0A09000000000000" pitchFamily="49" charset="-128"/>
              </a:rPr>
              <a:t>がんに関する悩み、心配事はありませんか？</a:t>
            </a:r>
            <a:endParaRPr lang="en-US" altLang="ja-JP" sz="6300" b="1" dirty="0">
              <a:ln>
                <a:solidFill>
                  <a:schemeClr val="tx1">
                    <a:lumMod val="65000"/>
                    <a:lumOff val="35000"/>
                  </a:schemeClr>
                </a:solidFill>
              </a:ln>
              <a:solidFill>
                <a:schemeClr val="bg1">
                  <a:lumMod val="95000"/>
                </a:schemeClr>
              </a:solidFill>
              <a:latin typeface="HG創英角ﾎﾟｯﾌﾟ体" panose="040B0A09000000000000" pitchFamily="49" charset="-128"/>
              <a:ea typeface="HG創英角ﾎﾟｯﾌﾟ体" panose="040B0A09000000000000" pitchFamily="49" charset="-128"/>
            </a:endParaRPr>
          </a:p>
          <a:p>
            <a:pPr>
              <a:lnSpc>
                <a:spcPts val="8229"/>
              </a:lnSpc>
              <a:spcBef>
                <a:spcPts val="0"/>
              </a:spcBef>
            </a:pPr>
            <a:r>
              <a:rPr lang="ja-JP" altLang="en-US" sz="6300" b="1" dirty="0">
                <a:ln>
                  <a:solidFill>
                    <a:schemeClr val="tx1">
                      <a:lumMod val="65000"/>
                      <a:lumOff val="35000"/>
                    </a:schemeClr>
                  </a:solidFill>
                </a:ln>
                <a:solidFill>
                  <a:schemeClr val="bg1">
                    <a:lumMod val="95000"/>
                  </a:schemeClr>
                </a:solidFill>
                <a:latin typeface="HG創英角ﾎﾟｯﾌﾟ体" panose="040B0A09000000000000" pitchFamily="49" charset="-128"/>
                <a:ea typeface="HG創英角ﾎﾟｯﾌﾟ体" panose="040B0A09000000000000" pitchFamily="49" charset="-128"/>
              </a:rPr>
              <a:t>がん患者さんやそのご家族が、同じ体験をした仲間と</a:t>
            </a:r>
            <a:r>
              <a:rPr lang="ja-JP" altLang="en-US" sz="6300" b="1" dirty="0">
                <a:ln>
                  <a:solidFill>
                    <a:schemeClr val="tx1">
                      <a:lumMod val="65000"/>
                      <a:lumOff val="35000"/>
                    </a:schemeClr>
                  </a:solidFill>
                </a:ln>
                <a:solidFill>
                  <a:schemeClr val="bg1"/>
                </a:solidFill>
                <a:latin typeface="HG創英角ﾎﾟｯﾌﾟ体" panose="040B0A09000000000000" pitchFamily="49" charset="-128"/>
                <a:ea typeface="HG創英角ﾎﾟｯﾌﾟ体" panose="040B0A09000000000000" pitchFamily="49" charset="-128"/>
              </a:rPr>
              <a:t>語り合える場所</a:t>
            </a:r>
            <a:r>
              <a:rPr lang="ja-JP" altLang="en-US" sz="6300" b="1" dirty="0">
                <a:ln>
                  <a:solidFill>
                    <a:schemeClr val="tx1">
                      <a:lumMod val="65000"/>
                      <a:lumOff val="35000"/>
                    </a:schemeClr>
                  </a:solidFill>
                </a:ln>
                <a:solidFill>
                  <a:schemeClr val="bg1">
                    <a:lumMod val="95000"/>
                  </a:schemeClr>
                </a:solidFill>
                <a:latin typeface="HG創英角ﾎﾟｯﾌﾟ体" panose="040B0A09000000000000" pitchFamily="49" charset="-128"/>
                <a:ea typeface="HG創英角ﾎﾟｯﾌﾟ体" panose="040B0A09000000000000" pitchFamily="49" charset="-128"/>
              </a:rPr>
              <a:t>として、</a:t>
            </a:r>
            <a:endParaRPr lang="en-US" altLang="ja-JP" sz="6300" b="1" dirty="0">
              <a:ln>
                <a:solidFill>
                  <a:schemeClr val="tx1">
                    <a:lumMod val="65000"/>
                    <a:lumOff val="35000"/>
                  </a:schemeClr>
                </a:solidFill>
              </a:ln>
              <a:solidFill>
                <a:schemeClr val="bg1">
                  <a:lumMod val="95000"/>
                </a:schemeClr>
              </a:solidFill>
              <a:latin typeface="HG創英角ﾎﾟｯﾌﾟ体" panose="040B0A09000000000000" pitchFamily="49" charset="-128"/>
              <a:ea typeface="HG創英角ﾎﾟｯﾌﾟ体" panose="040B0A09000000000000" pitchFamily="49" charset="-128"/>
            </a:endParaRPr>
          </a:p>
          <a:p>
            <a:pPr>
              <a:lnSpc>
                <a:spcPts val="8229"/>
              </a:lnSpc>
              <a:spcBef>
                <a:spcPts val="0"/>
              </a:spcBef>
            </a:pPr>
            <a:r>
              <a:rPr lang="ja-JP" altLang="en-US" sz="6300" b="1" dirty="0">
                <a:ln>
                  <a:solidFill>
                    <a:schemeClr val="tx1">
                      <a:lumMod val="65000"/>
                      <a:lumOff val="35000"/>
                    </a:schemeClr>
                  </a:solidFill>
                </a:ln>
                <a:solidFill>
                  <a:schemeClr val="bg1">
                    <a:lumMod val="95000"/>
                  </a:schemeClr>
                </a:solidFill>
                <a:latin typeface="HG創英角ﾎﾟｯﾌﾟ体" panose="040B0A09000000000000" pitchFamily="49" charset="-128"/>
                <a:ea typeface="HG創英角ﾎﾟｯﾌﾟ体" panose="040B0A09000000000000" pitchFamily="49" charset="-128"/>
              </a:rPr>
              <a:t>当院では</a:t>
            </a:r>
            <a:r>
              <a:rPr lang="ja-JP" altLang="en-US" sz="6300" b="1" dirty="0">
                <a:ln>
                  <a:solidFill>
                    <a:schemeClr val="tx1">
                      <a:lumMod val="65000"/>
                      <a:lumOff val="35000"/>
                    </a:schemeClr>
                  </a:solidFill>
                </a:ln>
                <a:solidFill>
                  <a:srgbClr val="00B0F0"/>
                </a:solidFill>
                <a:latin typeface="HG創英角ﾎﾟｯﾌﾟ体" panose="040B0A09000000000000" pitchFamily="49" charset="-128"/>
                <a:ea typeface="HG創英角ﾎﾟｯﾌﾟ体" panose="040B0A09000000000000" pitchFamily="49" charset="-128"/>
              </a:rPr>
              <a:t>「がん患者サロン」</a:t>
            </a:r>
            <a:r>
              <a:rPr lang="ja-JP" altLang="en-US" sz="6300" b="1" dirty="0">
                <a:ln>
                  <a:solidFill>
                    <a:schemeClr val="tx1">
                      <a:lumMod val="65000"/>
                      <a:lumOff val="35000"/>
                    </a:schemeClr>
                  </a:solidFill>
                </a:ln>
                <a:solidFill>
                  <a:schemeClr val="bg1">
                    <a:lumMod val="95000"/>
                  </a:schemeClr>
                </a:solidFill>
                <a:latin typeface="HG創英角ﾎﾟｯﾌﾟ体" panose="040B0A09000000000000" pitchFamily="49" charset="-128"/>
                <a:ea typeface="HG創英角ﾎﾟｯﾌﾟ体" panose="040B0A09000000000000" pitchFamily="49" charset="-128"/>
              </a:rPr>
              <a:t>を開催しています。</a:t>
            </a:r>
            <a:endParaRPr lang="en-US" altLang="ja-JP" sz="6300" b="1" dirty="0">
              <a:ln>
                <a:solidFill>
                  <a:schemeClr val="tx1">
                    <a:lumMod val="65000"/>
                    <a:lumOff val="35000"/>
                  </a:schemeClr>
                </a:solidFill>
              </a:ln>
              <a:solidFill>
                <a:schemeClr val="bg1">
                  <a:lumMod val="95000"/>
                </a:schemeClr>
              </a:solidFill>
              <a:latin typeface="HG創英角ﾎﾟｯﾌﾟ体" panose="040B0A09000000000000" pitchFamily="49" charset="-128"/>
              <a:ea typeface="HG創英角ﾎﾟｯﾌﾟ体" panose="040B0A09000000000000" pitchFamily="49" charset="-128"/>
            </a:endParaRPr>
          </a:p>
          <a:p>
            <a:pPr>
              <a:lnSpc>
                <a:spcPts val="8229"/>
              </a:lnSpc>
              <a:spcBef>
                <a:spcPts val="0"/>
              </a:spcBef>
            </a:pPr>
            <a:r>
              <a:rPr lang="ja-JP" altLang="en-US" sz="6300" b="1" dirty="0">
                <a:ln>
                  <a:solidFill>
                    <a:schemeClr val="tx1">
                      <a:lumMod val="65000"/>
                      <a:lumOff val="35000"/>
                    </a:schemeClr>
                  </a:solidFill>
                </a:ln>
                <a:solidFill>
                  <a:schemeClr val="bg1">
                    <a:lumMod val="95000"/>
                  </a:schemeClr>
                </a:solidFill>
                <a:latin typeface="HG創英角ﾎﾟｯﾌﾟ体" panose="040B0A09000000000000" pitchFamily="49" charset="-128"/>
                <a:ea typeface="HG創英角ﾎﾟｯﾌﾟ体" panose="040B0A09000000000000" pitchFamily="49" charset="-128"/>
              </a:rPr>
              <a:t>見晴らしのよい、ほっとできる場所です。</a:t>
            </a:r>
            <a:endParaRPr lang="en-US" altLang="ja-JP" sz="6300" b="1" dirty="0">
              <a:ln>
                <a:solidFill>
                  <a:schemeClr val="tx1">
                    <a:lumMod val="65000"/>
                    <a:lumOff val="35000"/>
                  </a:schemeClr>
                </a:solidFill>
              </a:ln>
              <a:solidFill>
                <a:schemeClr val="bg1">
                  <a:lumMod val="95000"/>
                </a:schemeClr>
              </a:solidFill>
              <a:latin typeface="HG創英角ﾎﾟｯﾌﾟ体" panose="040B0A09000000000000" pitchFamily="49" charset="-128"/>
              <a:ea typeface="HG創英角ﾎﾟｯﾌﾟ体" panose="040B0A09000000000000" pitchFamily="49" charset="-128"/>
            </a:endParaRPr>
          </a:p>
          <a:p>
            <a:pPr>
              <a:lnSpc>
                <a:spcPts val="8229"/>
              </a:lnSpc>
              <a:spcBef>
                <a:spcPts val="0"/>
              </a:spcBef>
            </a:pPr>
            <a:r>
              <a:rPr lang="ja-JP" altLang="en-US" sz="6300" b="1" dirty="0">
                <a:ln>
                  <a:solidFill>
                    <a:schemeClr val="tx1">
                      <a:lumMod val="65000"/>
                      <a:lumOff val="35000"/>
                    </a:schemeClr>
                  </a:solidFill>
                </a:ln>
                <a:solidFill>
                  <a:schemeClr val="bg1">
                    <a:lumMod val="95000"/>
                  </a:schemeClr>
                </a:solidFill>
                <a:latin typeface="HG創英角ﾎﾟｯﾌﾟ体" panose="040B0A09000000000000" pitchFamily="49" charset="-128"/>
                <a:ea typeface="HG創英角ﾎﾟｯﾌﾟ体" panose="040B0A09000000000000" pitchFamily="49" charset="-128"/>
              </a:rPr>
              <a:t>見学もできますので、気軽にお越しください。</a:t>
            </a:r>
          </a:p>
        </p:txBody>
      </p:sp>
      <p:sp>
        <p:nvSpPr>
          <p:cNvPr id="12" name="正方形/長方形 11"/>
          <p:cNvSpPr/>
          <p:nvPr/>
        </p:nvSpPr>
        <p:spPr>
          <a:xfrm>
            <a:off x="3053995" y="23683758"/>
            <a:ext cx="15491533" cy="1374054"/>
          </a:xfrm>
          <a:prstGeom prst="rect">
            <a:avLst/>
          </a:prstGeom>
          <a:noFill/>
        </p:spPr>
        <p:txBody>
          <a:bodyPr wrap="square" lIns="261263" tIns="130631" rIns="261263" bIns="130631">
            <a:spAutoFit/>
          </a:bodyPr>
          <a:lstStyle/>
          <a:p>
            <a:pPr marL="0" marR="0" lvl="0" indent="0" algn="l" defTabSz="457200" rtl="0" eaLnBrk="1" fontAlgn="auto" latinLnBrk="0" hangingPunct="1">
              <a:lnSpc>
                <a:spcPts val="10000"/>
              </a:lnSpc>
              <a:spcBef>
                <a:spcPts val="0"/>
              </a:spcBef>
              <a:spcAft>
                <a:spcPts val="0"/>
              </a:spcAft>
              <a:buClrTx/>
              <a:buSzTx/>
              <a:buFontTx/>
              <a:buNone/>
              <a:tabLst/>
              <a:defRPr/>
            </a:pPr>
            <a:r>
              <a:rPr kumimoji="0" lang="ja-JP" altLang="en-US" sz="6857" b="1" i="0" u="none" strike="noStrike" kern="1200" cap="none" spc="143" normalizeH="0" baseline="0" noProof="0" dirty="0">
                <a:ln w="9525" cmpd="sng">
                  <a:solidFill>
                    <a:prstClr val="black">
                      <a:lumMod val="65000"/>
                      <a:lumOff val="35000"/>
                    </a:prstClr>
                  </a:solidFill>
                  <a:prstDash val="solid"/>
                </a:ln>
                <a:solidFill>
                  <a:prstClr val="white"/>
                </a:solidFill>
                <a:effectLst>
                  <a:glow rad="38100">
                    <a:srgbClr val="0F6FC6">
                      <a:alpha val="40000"/>
                    </a:srgbClr>
                  </a:glow>
                </a:effectLst>
                <a:uLnTx/>
                <a:uFillTx/>
                <a:latin typeface="HGP創英角ﾎﾟｯﾌﾟ体" panose="040B0A00000000000000" pitchFamily="50" charset="-128"/>
                <a:ea typeface="HGP創英角ﾎﾟｯﾌﾟ体" panose="040B0A00000000000000" pitchFamily="50" charset="-128"/>
                <a:cs typeface="+mn-cs"/>
              </a:rPr>
              <a:t>・</a:t>
            </a:r>
            <a:endParaRPr kumimoji="0" lang="en-US" altLang="ja-JP" sz="6857" b="1" i="0" u="none" strike="noStrike" kern="1200" cap="none" spc="143" normalizeH="0" baseline="0" noProof="0" dirty="0">
              <a:ln w="9525" cmpd="sng">
                <a:solidFill>
                  <a:prstClr val="black">
                    <a:lumMod val="65000"/>
                    <a:lumOff val="35000"/>
                  </a:prstClr>
                </a:solidFill>
                <a:prstDash val="solid"/>
              </a:ln>
              <a:solidFill>
                <a:srgbClr val="FFC000"/>
              </a:solidFill>
              <a:effectLst>
                <a:glow rad="38100">
                  <a:srgbClr val="0F6FC6">
                    <a:alpha val="40000"/>
                  </a:srgbClr>
                </a:glow>
              </a:effectLst>
              <a:uLnTx/>
              <a:uFillTx/>
              <a:latin typeface="HGP創英角ﾎﾟｯﾌﾟ体" panose="040B0A00000000000000" pitchFamily="50" charset="-128"/>
              <a:ea typeface="HGP創英角ﾎﾟｯﾌﾟ体" panose="040B0A00000000000000" pitchFamily="50" charset="-128"/>
              <a:cs typeface="+mn-cs"/>
            </a:endParaRPr>
          </a:p>
        </p:txBody>
      </p:sp>
      <p:sp>
        <p:nvSpPr>
          <p:cNvPr id="13" name="サブタイトル 8"/>
          <p:cNvSpPr txBox="1">
            <a:spLocks/>
          </p:cNvSpPr>
          <p:nvPr/>
        </p:nvSpPr>
        <p:spPr>
          <a:xfrm>
            <a:off x="7406372" y="13479557"/>
            <a:ext cx="6177847" cy="3091291"/>
          </a:xfrm>
          <a:prstGeom prst="rect">
            <a:avLst/>
          </a:prstGeom>
        </p:spPr>
        <p:txBody>
          <a:bodyPr vert="horz" lIns="261263" tIns="130631" rIns="261263" bIns="130631" rtlCol="0">
            <a:normAutofit/>
          </a:bodyPr>
          <a:lstStyle>
            <a:lvl1pPr marL="0" indent="0" algn="ctr" defTabSz="566951" rtl="0" eaLnBrk="1" latinLnBrk="0" hangingPunct="1">
              <a:lnSpc>
                <a:spcPct val="90000"/>
              </a:lnSpc>
              <a:spcBef>
                <a:spcPts val="827"/>
              </a:spcBef>
              <a:buClr>
                <a:schemeClr val="accent1"/>
              </a:buClr>
              <a:buSzPct val="80000"/>
              <a:buFont typeface="Corbel" pitchFamily="34" charset="0"/>
              <a:buNone/>
              <a:defRPr kumimoji="1" sz="1488" kern="1200">
                <a:solidFill>
                  <a:srgbClr val="FFFFFF"/>
                </a:solidFill>
                <a:latin typeface="+mn-lt"/>
                <a:ea typeface="+mn-ea"/>
                <a:cs typeface="+mn-cs"/>
              </a:defRPr>
            </a:lvl1pPr>
            <a:lvl2pPr marL="283475" indent="0" algn="ctr" defTabSz="566951" rtl="0" eaLnBrk="1" latinLnBrk="0" hangingPunct="1">
              <a:lnSpc>
                <a:spcPct val="90000"/>
              </a:lnSpc>
              <a:spcBef>
                <a:spcPts val="124"/>
              </a:spcBef>
              <a:spcAft>
                <a:spcPts val="248"/>
              </a:spcAft>
              <a:buClr>
                <a:schemeClr val="accent1"/>
              </a:buClr>
              <a:buSzPct val="80000"/>
              <a:buFont typeface="Corbel" pitchFamily="34" charset="0"/>
              <a:buNone/>
              <a:defRPr kumimoji="1" sz="1488" kern="1200">
                <a:solidFill>
                  <a:schemeClr val="accent1"/>
                </a:solidFill>
                <a:latin typeface="+mn-lt"/>
                <a:ea typeface="+mn-ea"/>
                <a:cs typeface="+mn-cs"/>
              </a:defRPr>
            </a:lvl2pPr>
            <a:lvl3pPr marL="566951" indent="0" algn="ctr" defTabSz="566951" rtl="0" eaLnBrk="1" latinLnBrk="0" hangingPunct="1">
              <a:lnSpc>
                <a:spcPct val="90000"/>
              </a:lnSpc>
              <a:spcBef>
                <a:spcPts val="124"/>
              </a:spcBef>
              <a:spcAft>
                <a:spcPts val="248"/>
              </a:spcAft>
              <a:buClr>
                <a:schemeClr val="accent1"/>
              </a:buClr>
              <a:buSzPct val="80000"/>
              <a:buFont typeface="Corbel" pitchFamily="34" charset="0"/>
              <a:buNone/>
              <a:defRPr kumimoji="1" sz="1488" kern="1200">
                <a:solidFill>
                  <a:schemeClr val="accent1"/>
                </a:solidFill>
                <a:latin typeface="+mn-lt"/>
                <a:ea typeface="+mn-ea"/>
                <a:cs typeface="+mn-cs"/>
              </a:defRPr>
            </a:lvl3pPr>
            <a:lvl4pPr marL="850426" indent="0" algn="ctr" defTabSz="566951" rtl="0" eaLnBrk="1" latinLnBrk="0" hangingPunct="1">
              <a:lnSpc>
                <a:spcPct val="90000"/>
              </a:lnSpc>
              <a:spcBef>
                <a:spcPts val="124"/>
              </a:spcBef>
              <a:spcAft>
                <a:spcPts val="248"/>
              </a:spcAft>
              <a:buClr>
                <a:schemeClr val="accent1"/>
              </a:buClr>
              <a:buSzPct val="80000"/>
              <a:buFont typeface="Corbel" pitchFamily="34" charset="0"/>
              <a:buNone/>
              <a:defRPr kumimoji="1" sz="1240" kern="1200">
                <a:solidFill>
                  <a:schemeClr val="accent1"/>
                </a:solidFill>
                <a:latin typeface="+mn-lt"/>
                <a:ea typeface="+mn-ea"/>
                <a:cs typeface="+mn-cs"/>
              </a:defRPr>
            </a:lvl4pPr>
            <a:lvl5pPr marL="1133902" indent="0" algn="ctr" defTabSz="566951" rtl="0" eaLnBrk="1" latinLnBrk="0" hangingPunct="1">
              <a:lnSpc>
                <a:spcPct val="90000"/>
              </a:lnSpc>
              <a:spcBef>
                <a:spcPts val="124"/>
              </a:spcBef>
              <a:spcAft>
                <a:spcPts val="248"/>
              </a:spcAft>
              <a:buClr>
                <a:schemeClr val="accent1"/>
              </a:buClr>
              <a:buSzPct val="80000"/>
              <a:buFont typeface="Corbel" pitchFamily="34" charset="0"/>
              <a:buNone/>
              <a:defRPr kumimoji="1" sz="1240" kern="1200">
                <a:solidFill>
                  <a:schemeClr val="accent1"/>
                </a:solidFill>
                <a:latin typeface="+mn-lt"/>
                <a:ea typeface="+mn-ea"/>
                <a:cs typeface="+mn-cs"/>
              </a:defRPr>
            </a:lvl5pPr>
            <a:lvl6pPr marL="1417377" indent="0" algn="ctr" defTabSz="566951" rtl="0" eaLnBrk="1" latinLnBrk="0" hangingPunct="1">
              <a:lnSpc>
                <a:spcPct val="90000"/>
              </a:lnSpc>
              <a:spcBef>
                <a:spcPts val="124"/>
              </a:spcBef>
              <a:spcAft>
                <a:spcPts val="248"/>
              </a:spcAft>
              <a:buClr>
                <a:schemeClr val="accent1"/>
              </a:buClr>
              <a:buSzPct val="80000"/>
              <a:buFont typeface="Corbel" pitchFamily="34" charset="0"/>
              <a:buNone/>
              <a:defRPr kumimoji="1" sz="1240" kern="1200">
                <a:solidFill>
                  <a:schemeClr val="accent1"/>
                </a:solidFill>
                <a:latin typeface="+mn-lt"/>
                <a:ea typeface="+mn-ea"/>
                <a:cs typeface="+mn-cs"/>
              </a:defRPr>
            </a:lvl6pPr>
            <a:lvl7pPr marL="1700853" indent="0" algn="ctr" defTabSz="566951" rtl="0" eaLnBrk="1" latinLnBrk="0" hangingPunct="1">
              <a:lnSpc>
                <a:spcPct val="90000"/>
              </a:lnSpc>
              <a:spcBef>
                <a:spcPts val="124"/>
              </a:spcBef>
              <a:spcAft>
                <a:spcPts val="248"/>
              </a:spcAft>
              <a:buClr>
                <a:schemeClr val="accent1"/>
              </a:buClr>
              <a:buSzPct val="80000"/>
              <a:buFont typeface="Corbel" pitchFamily="34" charset="0"/>
              <a:buNone/>
              <a:defRPr kumimoji="1" sz="1240" kern="1200">
                <a:solidFill>
                  <a:schemeClr val="accent1"/>
                </a:solidFill>
                <a:latin typeface="+mn-lt"/>
                <a:ea typeface="+mn-ea"/>
                <a:cs typeface="+mn-cs"/>
              </a:defRPr>
            </a:lvl7pPr>
            <a:lvl8pPr marL="1984328" indent="0" algn="ctr" defTabSz="566951" rtl="0" eaLnBrk="1" latinLnBrk="0" hangingPunct="1">
              <a:lnSpc>
                <a:spcPct val="90000"/>
              </a:lnSpc>
              <a:spcBef>
                <a:spcPts val="124"/>
              </a:spcBef>
              <a:spcAft>
                <a:spcPts val="248"/>
              </a:spcAft>
              <a:buClr>
                <a:schemeClr val="accent1"/>
              </a:buClr>
              <a:buSzPct val="80000"/>
              <a:buFont typeface="Corbel" pitchFamily="34" charset="0"/>
              <a:buNone/>
              <a:defRPr kumimoji="1" sz="1240" kern="1200">
                <a:solidFill>
                  <a:schemeClr val="accent1"/>
                </a:solidFill>
                <a:latin typeface="+mn-lt"/>
                <a:ea typeface="+mn-ea"/>
                <a:cs typeface="+mn-cs"/>
              </a:defRPr>
            </a:lvl8pPr>
            <a:lvl9pPr marL="2267803" indent="0" algn="ctr" defTabSz="566951" rtl="0" eaLnBrk="1" latinLnBrk="0" hangingPunct="1">
              <a:lnSpc>
                <a:spcPct val="90000"/>
              </a:lnSpc>
              <a:spcBef>
                <a:spcPts val="124"/>
              </a:spcBef>
              <a:spcAft>
                <a:spcPts val="248"/>
              </a:spcAft>
              <a:buClr>
                <a:schemeClr val="accent1"/>
              </a:buClr>
              <a:buSzPct val="80000"/>
              <a:buFont typeface="Corbel" pitchFamily="34" charset="0"/>
              <a:buNone/>
              <a:defRPr kumimoji="1" sz="1240" kern="1200">
                <a:solidFill>
                  <a:schemeClr val="accent1"/>
                </a:solidFill>
                <a:latin typeface="+mn-lt"/>
                <a:ea typeface="+mn-ea"/>
                <a:cs typeface="+mn-cs"/>
              </a:defRPr>
            </a:lvl9pPr>
          </a:lstStyle>
          <a:p>
            <a:pPr marL="0" marR="0" lvl="0" indent="0" algn="ctr" defTabSz="566951" rtl="0" eaLnBrk="1" fontAlgn="auto" latinLnBrk="0" hangingPunct="1">
              <a:lnSpc>
                <a:spcPct val="90000"/>
              </a:lnSpc>
              <a:spcBef>
                <a:spcPts val="827"/>
              </a:spcBef>
              <a:spcAft>
                <a:spcPts val="0"/>
              </a:spcAft>
              <a:buClr>
                <a:srgbClr val="0F6FC6"/>
              </a:buClr>
              <a:buSzPct val="80000"/>
              <a:buFont typeface="Corbel" pitchFamily="34" charset="0"/>
              <a:buNone/>
              <a:tabLst/>
              <a:defRPr/>
            </a:pPr>
            <a:endParaRPr kumimoji="1" lang="ja-JP" altLang="en-US" sz="4252"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p:txBody>
      </p:sp>
      <p:sp>
        <p:nvSpPr>
          <p:cNvPr id="14" name="正方形/長方形 13"/>
          <p:cNvSpPr/>
          <p:nvPr/>
        </p:nvSpPr>
        <p:spPr>
          <a:xfrm>
            <a:off x="4361740" y="29361879"/>
            <a:ext cx="13787669" cy="2295139"/>
          </a:xfrm>
          <a:prstGeom prst="rect">
            <a:avLst/>
          </a:prstGeom>
          <a:noFill/>
          <a:ln>
            <a:noFill/>
          </a:ln>
        </p:spPr>
        <p:txBody>
          <a:bodyPr wrap="none" lIns="261263" tIns="130631" rIns="261263" bIns="130631">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400" b="0" i="0" u="none" strike="noStrike" kern="1200" cap="none" spc="0" normalizeH="0" baseline="0" noProof="0" dirty="0">
                <a:ln w="0">
                  <a:solidFill>
                    <a:sysClr val="windowText" lastClr="000000"/>
                  </a:solidFill>
                </a:ln>
                <a:solidFill>
                  <a:sysClr val="windowText" lastClr="000000"/>
                </a:solidFill>
                <a:effectLst/>
                <a:uLnTx/>
                <a:uFillTx/>
                <a:latin typeface="Corbel" panose="020B0503020204020204"/>
                <a:ea typeface="ＭＳ ゴシック" panose="020B0609070205080204" pitchFamily="49" charset="-128"/>
                <a:cs typeface="+mn-cs"/>
              </a:rPr>
              <a:t>お問合せ先</a:t>
            </a:r>
            <a:endParaRPr kumimoji="0" lang="en-US" altLang="ja-JP" sz="4400" b="0" i="0" u="none" strike="noStrike" kern="1200" cap="none" spc="0" normalizeH="0" baseline="0" noProof="0" dirty="0">
              <a:ln w="0">
                <a:solidFill>
                  <a:sysClr val="windowText" lastClr="000000"/>
                </a:solidFill>
              </a:ln>
              <a:solidFill>
                <a:sysClr val="windowText" lastClr="000000"/>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400" b="0" i="0" u="none" strike="noStrike" kern="1200" cap="none" spc="0" normalizeH="0" baseline="0" noProof="0" dirty="0">
                <a:ln w="0">
                  <a:solidFill>
                    <a:sysClr val="windowText" lastClr="000000"/>
                  </a:solidFill>
                </a:ln>
                <a:solidFill>
                  <a:sysClr val="windowText" lastClr="000000"/>
                </a:solidFill>
                <a:effectLst/>
                <a:uLnTx/>
                <a:uFillTx/>
                <a:latin typeface="Corbel" panose="020B0503020204020204"/>
                <a:ea typeface="ＭＳ ゴシック" panose="020B0609070205080204" pitchFamily="49" charset="-128"/>
                <a:cs typeface="+mn-cs"/>
              </a:rPr>
              <a:t>　北アルプス医療センターあづみ病院　</a:t>
            </a:r>
            <a:endParaRPr kumimoji="0" lang="en-US" altLang="ja-JP" sz="4400" b="0" i="0" u="none" strike="noStrike" kern="1200" cap="none" spc="0" normalizeH="0" baseline="0" noProof="0" dirty="0">
              <a:ln w="0">
                <a:solidFill>
                  <a:sysClr val="windowText" lastClr="000000"/>
                </a:solidFill>
              </a:ln>
              <a:solidFill>
                <a:sysClr val="windowText" lastClr="000000"/>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400" b="0" i="0" u="none" strike="noStrike" kern="1200" cap="none" spc="0" normalizeH="0" baseline="0" noProof="0" dirty="0">
                <a:ln w="0">
                  <a:solidFill>
                    <a:sysClr val="windowText" lastClr="000000"/>
                  </a:solidFill>
                </a:ln>
                <a:solidFill>
                  <a:sysClr val="windowText" lastClr="000000"/>
                </a:solidFill>
                <a:effectLst/>
                <a:uLnTx/>
                <a:uFillTx/>
                <a:latin typeface="Corbel" panose="020B0503020204020204"/>
                <a:ea typeface="ＭＳ ゴシック" panose="020B0609070205080204" pitchFamily="49" charset="-128"/>
                <a:cs typeface="+mn-cs"/>
              </a:rPr>
              <a:t>　がん相談支援センター　</a:t>
            </a:r>
            <a:r>
              <a:rPr kumimoji="0" lang="en-US" altLang="ja-JP" sz="4400" b="0" i="0" u="none" strike="noStrike" kern="1200" cap="none" spc="0" normalizeH="0" baseline="0" noProof="0" dirty="0">
                <a:ln w="0">
                  <a:solidFill>
                    <a:sysClr val="windowText" lastClr="000000"/>
                  </a:solid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rPr>
              <a:t>TEL0261-62-3166</a:t>
            </a:r>
            <a:r>
              <a:rPr kumimoji="0" lang="ja-JP" altLang="en-US" sz="4400" b="0" i="0" u="none" strike="noStrike" kern="1200" cap="none" spc="0" normalizeH="0" baseline="0" noProof="0" dirty="0">
                <a:ln w="0">
                  <a:solidFill>
                    <a:sysClr val="windowText" lastClr="000000"/>
                  </a:solidFill>
                </a:ln>
                <a:solidFill>
                  <a:sysClr val="windowText" lastClr="000000"/>
                </a:solidFill>
                <a:effectLst/>
                <a:uLnTx/>
                <a:uFillTx/>
                <a:latin typeface="Corbel" panose="020B0503020204020204"/>
                <a:ea typeface="ＭＳ ゴシック" panose="020B0609070205080204" pitchFamily="49" charset="-128"/>
                <a:cs typeface="+mn-cs"/>
              </a:rPr>
              <a:t>（代表）</a:t>
            </a:r>
          </a:p>
        </p:txBody>
      </p:sp>
      <p:sp>
        <p:nvSpPr>
          <p:cNvPr id="3" name="正方形/長方形 2"/>
          <p:cNvSpPr/>
          <p:nvPr/>
        </p:nvSpPr>
        <p:spPr>
          <a:xfrm>
            <a:off x="4061418" y="177831"/>
            <a:ext cx="13476686" cy="3141524"/>
          </a:xfrm>
          <a:prstGeom prst="rect">
            <a:avLst/>
          </a:prstGeom>
          <a:noFill/>
        </p:spPr>
        <p:txBody>
          <a:bodyPr wrap="none" lIns="261263" tIns="130631" rIns="261263" bIns="130631">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7200" b="0" i="0" u="none" strike="noStrike" kern="1200" cap="none" spc="0" normalizeH="0" baseline="0" noProof="0" dirty="0">
                <a:ln w="0">
                  <a:solidFill>
                    <a:prstClr val="white"/>
                  </a:solidFill>
                </a:ln>
                <a:solidFill>
                  <a:srgbClr val="00B0F0"/>
                </a:solidFill>
                <a:effectLst>
                  <a:outerShdw blurRad="38100" dist="19050" dir="2700000" algn="tl" rotWithShape="0">
                    <a:prstClr val="black">
                      <a:alpha val="40000"/>
                    </a:prstClr>
                  </a:outerShdw>
                </a:effectLst>
                <a:uLnTx/>
                <a:uFillTx/>
                <a:latin typeface="HGP創英角ｺﾞｼｯｸUB" panose="020B0900000000000000" pitchFamily="50" charset="-128"/>
                <a:ea typeface="HGP創英角ｺﾞｼｯｸUB" panose="020B0900000000000000" pitchFamily="50" charset="-128"/>
                <a:cs typeface="+mn-cs"/>
              </a:rPr>
              <a:t>がん患者サロン</a:t>
            </a:r>
            <a:endParaRPr kumimoji="0" lang="en-US" altLang="ja-JP" sz="7200" b="0" i="0" u="none" strike="noStrike" kern="1200" cap="none" spc="0" normalizeH="0" baseline="0" noProof="0" dirty="0">
              <a:ln w="0">
                <a:solidFill>
                  <a:prstClr val="white"/>
                </a:solidFill>
              </a:ln>
              <a:solidFill>
                <a:srgbClr val="00B0F0"/>
              </a:solidFill>
              <a:effectLst>
                <a:outerShdw blurRad="38100" dist="19050" dir="2700000" algn="tl" rotWithShape="0">
                  <a:prstClr val="black">
                    <a:alpha val="40000"/>
                  </a:prstClr>
                </a:outerShdw>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500" b="0" i="0" u="none" strike="noStrike" kern="1200" cap="none" spc="0" normalizeH="0" baseline="0" noProof="0" dirty="0" err="1">
                <a:ln w="0">
                  <a:solidFill>
                    <a:prstClr val="white"/>
                  </a:solidFill>
                </a:ln>
                <a:solidFill>
                  <a:srgbClr val="00B0F0"/>
                </a:solidFill>
                <a:effectLst>
                  <a:outerShdw blurRad="38100" dist="19050" dir="2700000" algn="tl" rotWithShape="0">
                    <a:prstClr val="black">
                      <a:alpha val="40000"/>
                    </a:prstClr>
                  </a:outerShdw>
                </a:effectLst>
                <a:uLnTx/>
                <a:uFillTx/>
                <a:latin typeface="HGP創英角ｺﾞｼｯｸUB" panose="020B0900000000000000" pitchFamily="50" charset="-128"/>
                <a:ea typeface="HGP創英角ｺﾞｼｯｸUB" panose="020B0900000000000000" pitchFamily="50" charset="-128"/>
                <a:cs typeface="+mn-cs"/>
              </a:rPr>
              <a:t>てるてる</a:t>
            </a:r>
            <a:r>
              <a:rPr kumimoji="0" lang="ja-JP" altLang="en-US" sz="11500" b="0" i="0" u="none" strike="noStrike" kern="1200" cap="none" spc="0" normalizeH="0" baseline="0" noProof="0" dirty="0">
                <a:ln w="0">
                  <a:solidFill>
                    <a:prstClr val="white"/>
                  </a:solidFill>
                </a:ln>
                <a:solidFill>
                  <a:srgbClr val="00B0F0"/>
                </a:solidFill>
                <a:effectLst>
                  <a:outerShdw blurRad="38100" dist="19050" dir="2700000" algn="tl" rotWithShape="0">
                    <a:prstClr val="black">
                      <a:alpha val="40000"/>
                    </a:prstClr>
                  </a:outerShdw>
                </a:effectLst>
                <a:uLnTx/>
                <a:uFillTx/>
                <a:latin typeface="HGP創英角ｺﾞｼｯｸUB" panose="020B0900000000000000" pitchFamily="50" charset="-128"/>
                <a:ea typeface="HGP創英角ｺﾞｼｯｸUB" panose="020B0900000000000000" pitchFamily="50" charset="-128"/>
                <a:cs typeface="+mn-cs"/>
              </a:rPr>
              <a:t>サロンあづみ</a:t>
            </a:r>
          </a:p>
        </p:txBody>
      </p:sp>
      <p:sp>
        <p:nvSpPr>
          <p:cNvPr id="11" name="正方形/長方形 10">
            <a:extLst>
              <a:ext uri="{FF2B5EF4-FFF2-40B4-BE49-F238E27FC236}">
                <a16:creationId xmlns:a16="http://schemas.microsoft.com/office/drawing/2014/main" xmlns="" id="{78E9A005-2D72-4E6F-B0D1-C4D55CD9DA4E}"/>
              </a:ext>
            </a:extLst>
          </p:cNvPr>
          <p:cNvSpPr/>
          <p:nvPr/>
        </p:nvSpPr>
        <p:spPr>
          <a:xfrm>
            <a:off x="1073275" y="9446341"/>
            <a:ext cx="20364598" cy="3548367"/>
          </a:xfrm>
          <a:prstGeom prst="rect">
            <a:avLst/>
          </a:prstGeom>
          <a:noFill/>
        </p:spPr>
        <p:txBody>
          <a:bodyPr wrap="none" lIns="261263" tIns="130631" rIns="261263" bIns="130631">
            <a:spAutoFit/>
          </a:bodyPr>
          <a:lstStyle/>
          <a:p>
            <a:pPr marL="0" marR="0" lvl="0" indent="0" algn="l" defTabSz="457200" rtl="0" eaLnBrk="1" fontAlgn="auto" latinLnBrk="0" hangingPunct="1">
              <a:lnSpc>
                <a:spcPts val="10000"/>
              </a:lnSpc>
              <a:spcBef>
                <a:spcPts val="0"/>
              </a:spcBef>
              <a:spcAft>
                <a:spcPts val="0"/>
              </a:spcAft>
              <a:buClrTx/>
              <a:buSzTx/>
              <a:buFontTx/>
              <a:buNone/>
              <a:tabLst/>
              <a:defRPr/>
            </a:pPr>
            <a:r>
              <a:rPr kumimoji="0" lang="ja-JP" altLang="en-US" sz="6000" b="1" i="0" u="none" strike="noStrike" kern="1200" cap="none" spc="143" normalizeH="0" baseline="0" noProof="0" dirty="0">
                <a:ln w="9525" cmpd="sng">
                  <a:solidFill>
                    <a:prstClr val="black">
                      <a:lumMod val="65000"/>
                      <a:lumOff val="35000"/>
                    </a:prstClr>
                  </a:solidFill>
                  <a:prstDash val="solid"/>
                </a:ln>
                <a:solidFill>
                  <a:prstClr val="white"/>
                </a:solidFill>
                <a:effectLst>
                  <a:glow rad="38100">
                    <a:srgbClr val="0F6FC6">
                      <a:alpha val="40000"/>
                    </a:srgbClr>
                  </a:glow>
                </a:effectLst>
                <a:uLnTx/>
                <a:uFillTx/>
                <a:latin typeface="HGP創英角ﾎﾟｯﾌﾟ体" panose="040B0A00000000000000" pitchFamily="50" charset="-128"/>
                <a:ea typeface="HGP創英角ﾎﾟｯﾌﾟ体" panose="040B0A00000000000000" pitchFamily="50" charset="-128"/>
                <a:cs typeface="+mn-cs"/>
              </a:rPr>
              <a:t>●対象者：がん患者さんや、そのご家族　事前申し込み不要</a:t>
            </a:r>
            <a:endParaRPr kumimoji="0" lang="en-US" altLang="ja-JP" sz="6000" b="1" i="0" u="none" strike="noStrike" kern="1200" cap="none" spc="143" normalizeH="0" baseline="0" noProof="0" dirty="0">
              <a:ln w="9525" cmpd="sng">
                <a:solidFill>
                  <a:prstClr val="black">
                    <a:lumMod val="65000"/>
                    <a:lumOff val="35000"/>
                  </a:prstClr>
                </a:solidFill>
                <a:prstDash val="solid"/>
              </a:ln>
              <a:solidFill>
                <a:prstClr val="white"/>
              </a:solidFill>
              <a:effectLst>
                <a:glow rad="38100">
                  <a:srgbClr val="0F6FC6">
                    <a:alpha val="40000"/>
                  </a:srgbClr>
                </a:glow>
              </a:effectLst>
              <a:uLnTx/>
              <a:uFillTx/>
              <a:latin typeface="HGP創英角ﾎﾟｯﾌﾟ体" panose="040B0A00000000000000" pitchFamily="50" charset="-128"/>
              <a:ea typeface="HGP創英角ﾎﾟｯﾌﾟ体" panose="040B0A00000000000000" pitchFamily="50" charset="-128"/>
              <a:cs typeface="+mn-cs"/>
            </a:endParaRPr>
          </a:p>
          <a:p>
            <a:pPr marL="0" marR="0" lvl="0" indent="0" algn="dist" defTabSz="457200" rtl="0" eaLnBrk="1" fontAlgn="auto" latinLnBrk="0" hangingPunct="1">
              <a:lnSpc>
                <a:spcPts val="7143"/>
              </a:lnSpc>
              <a:spcBef>
                <a:spcPts val="0"/>
              </a:spcBef>
              <a:spcAft>
                <a:spcPts val="0"/>
              </a:spcAft>
              <a:buClrTx/>
              <a:buSzTx/>
              <a:buFontTx/>
              <a:buNone/>
              <a:tabLst/>
              <a:defRPr/>
            </a:pPr>
            <a:r>
              <a:rPr kumimoji="0" lang="ja-JP" altLang="en-US" sz="6000" b="1" i="0" u="none" strike="noStrike" kern="1200" cap="none" spc="143" normalizeH="0" baseline="0" noProof="0" dirty="0">
                <a:ln w="9525" cmpd="sng">
                  <a:solidFill>
                    <a:prstClr val="black">
                      <a:lumMod val="65000"/>
                      <a:lumOff val="35000"/>
                    </a:prstClr>
                  </a:solidFill>
                  <a:prstDash val="solid"/>
                </a:ln>
                <a:solidFill>
                  <a:prstClr val="white"/>
                </a:solidFill>
                <a:effectLst>
                  <a:glow rad="38100">
                    <a:srgbClr val="0F6FC6">
                      <a:alpha val="40000"/>
                    </a:srgbClr>
                  </a:glow>
                </a:effectLst>
                <a:uLnTx/>
                <a:uFillTx/>
                <a:latin typeface="HGP創英角ﾎﾟｯﾌﾟ体" panose="040B0A00000000000000" pitchFamily="50" charset="-128"/>
                <a:ea typeface="HGP創英角ﾎﾟｯﾌﾟ体" panose="040B0A00000000000000" pitchFamily="50" charset="-128"/>
                <a:cs typeface="+mn-cs"/>
              </a:rPr>
              <a:t>●日　 時：毎月第３金曜日　</a:t>
            </a:r>
            <a:r>
              <a:rPr kumimoji="0" lang="en-US" altLang="ja-JP" sz="6000" b="1" i="0" u="none" strike="noStrike" kern="1200" cap="none" spc="143" normalizeH="0" baseline="0" noProof="0" dirty="0">
                <a:ln w="9525" cmpd="sng">
                  <a:solidFill>
                    <a:prstClr val="black">
                      <a:lumMod val="65000"/>
                      <a:lumOff val="35000"/>
                    </a:prstClr>
                  </a:solidFill>
                  <a:prstDash val="solid"/>
                </a:ln>
                <a:solidFill>
                  <a:prstClr val="white"/>
                </a:solidFill>
                <a:effectLst>
                  <a:glow rad="38100">
                    <a:srgbClr val="0F6FC6">
                      <a:alpha val="40000"/>
                    </a:srgbClr>
                  </a:glow>
                </a:effectLst>
                <a:uLnTx/>
                <a:uFillTx/>
                <a:latin typeface="HGP創英角ﾎﾟｯﾌﾟ体" panose="040B0A00000000000000" pitchFamily="50" charset="-128"/>
                <a:ea typeface="HGP創英角ﾎﾟｯﾌﾟ体" panose="040B0A00000000000000" pitchFamily="50" charset="-128"/>
                <a:cs typeface="+mn-cs"/>
              </a:rPr>
              <a:t>14</a:t>
            </a:r>
            <a:r>
              <a:rPr kumimoji="0" lang="ja-JP" altLang="en-US" sz="6000" b="1" i="0" u="none" strike="noStrike" kern="1200" cap="none" spc="143" normalizeH="0" baseline="0" noProof="0" dirty="0">
                <a:ln w="9525" cmpd="sng">
                  <a:solidFill>
                    <a:prstClr val="black">
                      <a:lumMod val="65000"/>
                      <a:lumOff val="35000"/>
                    </a:prstClr>
                  </a:solidFill>
                  <a:prstDash val="solid"/>
                </a:ln>
                <a:solidFill>
                  <a:prstClr val="white"/>
                </a:solidFill>
                <a:effectLst>
                  <a:glow rad="38100">
                    <a:srgbClr val="0F6FC6">
                      <a:alpha val="40000"/>
                    </a:srgbClr>
                  </a:glow>
                </a:effectLst>
                <a:uLnTx/>
                <a:uFillTx/>
                <a:latin typeface="HGP創英角ﾎﾟｯﾌﾟ体" panose="040B0A00000000000000" pitchFamily="50" charset="-128"/>
                <a:ea typeface="HGP創英角ﾎﾟｯﾌﾟ体" panose="040B0A00000000000000" pitchFamily="50" charset="-128"/>
                <a:cs typeface="+mn-cs"/>
              </a:rPr>
              <a:t>：</a:t>
            </a:r>
            <a:r>
              <a:rPr kumimoji="0" lang="en-US" altLang="ja-JP" sz="6000" b="1" i="0" u="none" strike="noStrike" kern="1200" cap="none" spc="143" normalizeH="0" baseline="0" noProof="0" dirty="0">
                <a:ln w="9525" cmpd="sng">
                  <a:solidFill>
                    <a:prstClr val="black">
                      <a:lumMod val="65000"/>
                      <a:lumOff val="35000"/>
                    </a:prstClr>
                  </a:solidFill>
                  <a:prstDash val="solid"/>
                </a:ln>
                <a:solidFill>
                  <a:prstClr val="white"/>
                </a:solidFill>
                <a:effectLst>
                  <a:glow rad="38100">
                    <a:srgbClr val="0F6FC6">
                      <a:alpha val="40000"/>
                    </a:srgbClr>
                  </a:glow>
                </a:effectLst>
                <a:uLnTx/>
                <a:uFillTx/>
                <a:latin typeface="HGP創英角ﾎﾟｯﾌﾟ体" panose="040B0A00000000000000" pitchFamily="50" charset="-128"/>
                <a:ea typeface="HGP創英角ﾎﾟｯﾌﾟ体" panose="040B0A00000000000000" pitchFamily="50" charset="-128"/>
                <a:cs typeface="+mn-cs"/>
              </a:rPr>
              <a:t>00</a:t>
            </a:r>
            <a:r>
              <a:rPr kumimoji="0" lang="ja-JP" altLang="en-US" sz="6000" b="1" i="0" u="none" strike="noStrike" kern="1200" cap="none" spc="143" normalizeH="0" baseline="0" noProof="0" dirty="0">
                <a:ln w="9525" cmpd="sng">
                  <a:solidFill>
                    <a:prstClr val="black">
                      <a:lumMod val="65000"/>
                      <a:lumOff val="35000"/>
                    </a:prstClr>
                  </a:solidFill>
                  <a:prstDash val="solid"/>
                </a:ln>
                <a:solidFill>
                  <a:prstClr val="white"/>
                </a:solidFill>
                <a:effectLst>
                  <a:glow rad="38100">
                    <a:srgbClr val="0F6FC6">
                      <a:alpha val="40000"/>
                    </a:srgbClr>
                  </a:glow>
                </a:effectLst>
                <a:uLnTx/>
                <a:uFillTx/>
                <a:latin typeface="HGP創英角ﾎﾟｯﾌﾟ体" panose="040B0A00000000000000" pitchFamily="50" charset="-128"/>
                <a:ea typeface="HGP創英角ﾎﾟｯﾌﾟ体" panose="040B0A00000000000000" pitchFamily="50" charset="-128"/>
                <a:cs typeface="+mn-cs"/>
              </a:rPr>
              <a:t>～</a:t>
            </a:r>
            <a:r>
              <a:rPr kumimoji="0" lang="en-US" altLang="ja-JP" sz="6000" b="1" i="0" u="none" strike="noStrike" kern="1200" cap="none" spc="143" normalizeH="0" baseline="0" noProof="0" dirty="0">
                <a:ln w="9525" cmpd="sng">
                  <a:solidFill>
                    <a:prstClr val="black">
                      <a:lumMod val="65000"/>
                      <a:lumOff val="35000"/>
                    </a:prstClr>
                  </a:solidFill>
                  <a:prstDash val="solid"/>
                </a:ln>
                <a:solidFill>
                  <a:prstClr val="white"/>
                </a:solidFill>
                <a:effectLst>
                  <a:glow rad="38100">
                    <a:srgbClr val="0F6FC6">
                      <a:alpha val="40000"/>
                    </a:srgbClr>
                  </a:glow>
                </a:effectLst>
                <a:uLnTx/>
                <a:uFillTx/>
                <a:latin typeface="HGP創英角ﾎﾟｯﾌﾟ体" panose="040B0A00000000000000" pitchFamily="50" charset="-128"/>
                <a:ea typeface="HGP創英角ﾎﾟｯﾌﾟ体" panose="040B0A00000000000000" pitchFamily="50" charset="-128"/>
                <a:cs typeface="+mn-cs"/>
              </a:rPr>
              <a:t>16</a:t>
            </a:r>
            <a:r>
              <a:rPr kumimoji="0" lang="ja-JP" altLang="en-US" sz="6000" b="1" i="0" u="none" strike="noStrike" kern="1200" cap="none" spc="143" normalizeH="0" baseline="0" noProof="0" dirty="0">
                <a:ln w="9525" cmpd="sng">
                  <a:solidFill>
                    <a:prstClr val="black">
                      <a:lumMod val="65000"/>
                      <a:lumOff val="35000"/>
                    </a:prstClr>
                  </a:solidFill>
                  <a:prstDash val="solid"/>
                </a:ln>
                <a:solidFill>
                  <a:prstClr val="white"/>
                </a:solidFill>
                <a:effectLst>
                  <a:glow rad="38100">
                    <a:srgbClr val="0F6FC6">
                      <a:alpha val="40000"/>
                    </a:srgbClr>
                  </a:glow>
                </a:effectLst>
                <a:uLnTx/>
                <a:uFillTx/>
                <a:latin typeface="HGP創英角ﾎﾟｯﾌﾟ体" panose="040B0A00000000000000" pitchFamily="50" charset="-128"/>
                <a:ea typeface="HGP創英角ﾎﾟｯﾌﾟ体" panose="040B0A00000000000000" pitchFamily="50" charset="-128"/>
                <a:cs typeface="+mn-cs"/>
              </a:rPr>
              <a:t>：</a:t>
            </a:r>
            <a:r>
              <a:rPr kumimoji="0" lang="en-US" altLang="ja-JP" sz="6000" b="1" i="0" u="none" strike="noStrike" kern="1200" cap="none" spc="143" normalizeH="0" baseline="0" noProof="0" dirty="0">
                <a:ln w="9525" cmpd="sng">
                  <a:solidFill>
                    <a:prstClr val="black">
                      <a:lumMod val="65000"/>
                      <a:lumOff val="35000"/>
                    </a:prstClr>
                  </a:solidFill>
                  <a:prstDash val="solid"/>
                </a:ln>
                <a:solidFill>
                  <a:prstClr val="white"/>
                </a:solidFill>
                <a:effectLst>
                  <a:glow rad="38100">
                    <a:srgbClr val="0F6FC6">
                      <a:alpha val="40000"/>
                    </a:srgbClr>
                  </a:glow>
                </a:effectLst>
                <a:uLnTx/>
                <a:uFillTx/>
                <a:latin typeface="HGP創英角ﾎﾟｯﾌﾟ体" panose="040B0A00000000000000" pitchFamily="50" charset="-128"/>
                <a:ea typeface="HGP創英角ﾎﾟｯﾌﾟ体" panose="040B0A00000000000000" pitchFamily="50" charset="-128"/>
                <a:cs typeface="+mn-cs"/>
              </a:rPr>
              <a:t>0</a:t>
            </a:r>
            <a:r>
              <a:rPr kumimoji="0" lang="ja-JP" altLang="en-US" sz="6000" b="1" i="0" u="none" strike="noStrike" kern="1200" cap="none" spc="143" normalizeH="0" baseline="0" noProof="0" dirty="0">
                <a:ln w="9525" cmpd="sng">
                  <a:solidFill>
                    <a:prstClr val="black">
                      <a:lumMod val="65000"/>
                      <a:lumOff val="35000"/>
                    </a:prstClr>
                  </a:solidFill>
                  <a:prstDash val="solid"/>
                </a:ln>
                <a:solidFill>
                  <a:prstClr val="white"/>
                </a:solidFill>
                <a:effectLst>
                  <a:glow rad="38100">
                    <a:srgbClr val="0F6FC6">
                      <a:alpha val="40000"/>
                    </a:srgbClr>
                  </a:glow>
                </a:effectLst>
                <a:uLnTx/>
                <a:uFillTx/>
                <a:latin typeface="HGP創英角ﾎﾟｯﾌﾟ体" panose="040B0A00000000000000" pitchFamily="50" charset="-128"/>
                <a:ea typeface="HGP創英角ﾎﾟｯﾌﾟ体" panose="040B0A00000000000000" pitchFamily="50" charset="-128"/>
                <a:cs typeface="+mn-cs"/>
              </a:rPr>
              <a:t>０</a:t>
            </a:r>
            <a:endParaRPr kumimoji="0" lang="en-US" altLang="ja-JP" sz="6000" b="1" i="0" u="none" strike="noStrike" kern="1200" cap="none" spc="143" normalizeH="0" baseline="0" noProof="0" dirty="0">
              <a:ln w="9525" cmpd="sng">
                <a:solidFill>
                  <a:prstClr val="black">
                    <a:lumMod val="65000"/>
                    <a:lumOff val="35000"/>
                  </a:prstClr>
                </a:solidFill>
                <a:prstDash val="solid"/>
              </a:ln>
              <a:solidFill>
                <a:prstClr val="white"/>
              </a:solidFill>
              <a:effectLst>
                <a:glow rad="38100">
                  <a:srgbClr val="0F6FC6">
                    <a:alpha val="40000"/>
                  </a:srgbClr>
                </a:glow>
              </a:effectLst>
              <a:uLnTx/>
              <a:uFillTx/>
              <a:latin typeface="HGP創英角ﾎﾟｯﾌﾟ体" panose="040B0A00000000000000" pitchFamily="50" charset="-128"/>
              <a:ea typeface="HGP創英角ﾎﾟｯﾌﾟ体" panose="040B0A00000000000000" pitchFamily="50" charset="-128"/>
              <a:cs typeface="+mn-cs"/>
            </a:endParaRPr>
          </a:p>
          <a:p>
            <a:pPr marL="0" marR="0" lvl="0" indent="0" algn="l" defTabSz="457200" rtl="0" eaLnBrk="1" fontAlgn="auto" latinLnBrk="0" hangingPunct="1">
              <a:lnSpc>
                <a:spcPts val="10000"/>
              </a:lnSpc>
              <a:spcBef>
                <a:spcPts val="0"/>
              </a:spcBef>
              <a:spcAft>
                <a:spcPts val="0"/>
              </a:spcAft>
              <a:buClrTx/>
              <a:buSzTx/>
              <a:buFontTx/>
              <a:buNone/>
              <a:tabLst/>
              <a:defRPr/>
            </a:pPr>
            <a:r>
              <a:rPr kumimoji="0" lang="ja-JP" altLang="en-US" sz="6000" b="1" i="0" u="none" strike="noStrike" kern="1200" cap="none" spc="143" normalizeH="0" baseline="0" noProof="0" dirty="0">
                <a:ln w="9525" cmpd="sng">
                  <a:solidFill>
                    <a:prstClr val="black">
                      <a:lumMod val="65000"/>
                      <a:lumOff val="35000"/>
                    </a:prstClr>
                  </a:solidFill>
                  <a:prstDash val="solid"/>
                </a:ln>
                <a:solidFill>
                  <a:prstClr val="white"/>
                </a:solidFill>
                <a:effectLst>
                  <a:glow rad="38100">
                    <a:srgbClr val="0F6FC6">
                      <a:alpha val="40000"/>
                    </a:srgbClr>
                  </a:glow>
                </a:effectLst>
                <a:uLnTx/>
                <a:uFillTx/>
                <a:latin typeface="HGP創英角ﾎﾟｯﾌﾟ体" panose="040B0A00000000000000" pitchFamily="50" charset="-128"/>
                <a:ea typeface="HGP創英角ﾎﾟｯﾌﾟ体" panose="040B0A00000000000000" pitchFamily="50" charset="-128"/>
                <a:cs typeface="+mn-cs"/>
              </a:rPr>
              <a:t>●場 　所：</a:t>
            </a:r>
            <a:r>
              <a:rPr kumimoji="0" lang="en-US" altLang="ja-JP" sz="6000" b="1" i="0" u="none" strike="noStrike" kern="1200" cap="none" spc="143" normalizeH="0" baseline="0" noProof="0" dirty="0">
                <a:ln w="9525" cmpd="sng">
                  <a:solidFill>
                    <a:prstClr val="black">
                      <a:lumMod val="65000"/>
                      <a:lumOff val="35000"/>
                    </a:prstClr>
                  </a:solidFill>
                  <a:prstDash val="solid"/>
                </a:ln>
                <a:solidFill>
                  <a:prstClr val="white"/>
                </a:solidFill>
                <a:effectLst>
                  <a:glow rad="38100">
                    <a:srgbClr val="0F6FC6">
                      <a:alpha val="40000"/>
                    </a:srgbClr>
                  </a:glow>
                </a:effectLst>
                <a:uLnTx/>
                <a:uFillTx/>
                <a:latin typeface="HGP創英角ﾎﾟｯﾌﾟ体" panose="040B0A00000000000000" pitchFamily="50" charset="-128"/>
                <a:ea typeface="HGP創英角ﾎﾟｯﾌﾟ体" panose="040B0A00000000000000" pitchFamily="50" charset="-128"/>
                <a:cs typeface="+mn-cs"/>
              </a:rPr>
              <a:t>7</a:t>
            </a:r>
            <a:r>
              <a:rPr kumimoji="0" lang="ja-JP" altLang="en-US" sz="6000" b="1" i="0" u="none" strike="noStrike" kern="1200" cap="none" spc="143" normalizeH="0" baseline="0" noProof="0" dirty="0">
                <a:ln w="9525" cmpd="sng">
                  <a:solidFill>
                    <a:prstClr val="black">
                      <a:lumMod val="65000"/>
                      <a:lumOff val="35000"/>
                    </a:prstClr>
                  </a:solidFill>
                  <a:prstDash val="solid"/>
                </a:ln>
                <a:solidFill>
                  <a:prstClr val="white"/>
                </a:solidFill>
                <a:effectLst>
                  <a:glow rad="38100">
                    <a:srgbClr val="0F6FC6">
                      <a:alpha val="40000"/>
                    </a:srgbClr>
                  </a:glow>
                </a:effectLst>
                <a:uLnTx/>
                <a:uFillTx/>
                <a:latin typeface="HGP創英角ﾎﾟｯﾌﾟ体" panose="040B0A00000000000000" pitchFamily="50" charset="-128"/>
                <a:ea typeface="HGP創英角ﾎﾟｯﾌﾟ体" panose="040B0A00000000000000" pitchFamily="50" charset="-128"/>
                <a:cs typeface="+mn-cs"/>
              </a:rPr>
              <a:t>階　やまなみホール</a:t>
            </a:r>
            <a:endParaRPr kumimoji="0" lang="en-US" altLang="ja-JP" sz="6000" b="1" i="0" u="none" strike="noStrike" kern="1200" cap="none" spc="143" normalizeH="0" baseline="0" noProof="0" dirty="0">
              <a:ln w="9525" cmpd="sng">
                <a:solidFill>
                  <a:prstClr val="black">
                    <a:lumMod val="65000"/>
                    <a:lumOff val="35000"/>
                  </a:prstClr>
                </a:solidFill>
                <a:prstDash val="solid"/>
              </a:ln>
              <a:solidFill>
                <a:prstClr val="white"/>
              </a:solidFill>
              <a:effectLst>
                <a:glow rad="38100">
                  <a:srgbClr val="0F6FC6">
                    <a:alpha val="40000"/>
                  </a:srgbClr>
                </a:glow>
              </a:effectLst>
              <a:uLnTx/>
              <a:uFillTx/>
              <a:latin typeface="HGP創英角ﾎﾟｯﾌﾟ体" panose="040B0A00000000000000" pitchFamily="50" charset="-128"/>
              <a:ea typeface="HGP創英角ﾎﾟｯﾌﾟ体" panose="040B0A00000000000000" pitchFamily="50" charset="-128"/>
              <a:cs typeface="+mn-cs"/>
            </a:endParaRPr>
          </a:p>
        </p:txBody>
      </p:sp>
      <p:graphicFrame>
        <p:nvGraphicFramePr>
          <p:cNvPr id="6" name="表 5">
            <a:extLst>
              <a:ext uri="{FF2B5EF4-FFF2-40B4-BE49-F238E27FC236}">
                <a16:creationId xmlns:a16="http://schemas.microsoft.com/office/drawing/2014/main" xmlns="" id="{6B63295F-246B-4045-9B57-29B19B132A70}"/>
              </a:ext>
            </a:extLst>
          </p:cNvPr>
          <p:cNvGraphicFramePr>
            <a:graphicFrameLocks noGrp="1"/>
          </p:cNvGraphicFramePr>
          <p:nvPr>
            <p:extLst>
              <p:ext uri="{D42A27DB-BD31-4B8C-83A1-F6EECF244321}">
                <p14:modId xmlns:p14="http://schemas.microsoft.com/office/powerpoint/2010/main" val="1957333405"/>
              </p:ext>
            </p:extLst>
          </p:nvPr>
        </p:nvGraphicFramePr>
        <p:xfrm>
          <a:off x="744932" y="13757402"/>
          <a:ext cx="20109658" cy="14677205"/>
        </p:xfrm>
        <a:graphic>
          <a:graphicData uri="http://schemas.openxmlformats.org/drawingml/2006/table">
            <a:tbl>
              <a:tblPr firstRow="1" bandRow="1">
                <a:tableStyleId>{5C22544A-7EE6-4342-B048-85BDC9FD1C3A}</a:tableStyleId>
              </a:tblPr>
              <a:tblGrid>
                <a:gridCol w="7106027">
                  <a:extLst>
                    <a:ext uri="{9D8B030D-6E8A-4147-A177-3AD203B41FA5}">
                      <a16:colId xmlns:a16="http://schemas.microsoft.com/office/drawing/2014/main" xmlns="" val="1318247473"/>
                    </a:ext>
                  </a:extLst>
                </a:gridCol>
                <a:gridCol w="6328038">
                  <a:extLst>
                    <a:ext uri="{9D8B030D-6E8A-4147-A177-3AD203B41FA5}">
                      <a16:colId xmlns:a16="http://schemas.microsoft.com/office/drawing/2014/main" xmlns="" val="2243793848"/>
                    </a:ext>
                  </a:extLst>
                </a:gridCol>
                <a:gridCol w="6675593">
                  <a:extLst>
                    <a:ext uri="{9D8B030D-6E8A-4147-A177-3AD203B41FA5}">
                      <a16:colId xmlns:a16="http://schemas.microsoft.com/office/drawing/2014/main" xmlns="" val="3916761346"/>
                    </a:ext>
                  </a:extLst>
                </a:gridCol>
              </a:tblGrid>
              <a:tr h="1965238">
                <a:tc gridSpan="3">
                  <a:txBody>
                    <a:bodyPr/>
                    <a:lstStyle/>
                    <a:p>
                      <a:pPr algn="ctr"/>
                      <a:r>
                        <a:rPr kumimoji="1" lang="ja-JP" altLang="en-US" sz="6000">
                          <a:latin typeface="HGP創英角ｺﾞｼｯｸUB" panose="020B0900000000000000" pitchFamily="50" charset="-128"/>
                          <a:ea typeface="HGP創英角ｺﾞｼｯｸUB" panose="020B0900000000000000" pitchFamily="50" charset="-128"/>
                        </a:rPr>
                        <a:t>令和元年度下半期の</a:t>
                      </a:r>
                      <a:r>
                        <a:rPr kumimoji="1" lang="ja-JP" altLang="en-US" sz="6000" dirty="0">
                          <a:latin typeface="HGP創英角ｺﾞｼｯｸUB" panose="020B0900000000000000" pitchFamily="50" charset="-128"/>
                          <a:ea typeface="HGP創英角ｺﾞｼｯｸUB" panose="020B0900000000000000" pitchFamily="50" charset="-128"/>
                        </a:rPr>
                        <a:t>予定　</a:t>
                      </a:r>
                      <a:r>
                        <a:rPr kumimoji="1" lang="ja-JP" altLang="en-US" sz="4400" dirty="0">
                          <a:latin typeface="HGP創英角ｺﾞｼｯｸUB" panose="020B0900000000000000" pitchFamily="50" charset="-128"/>
                          <a:ea typeface="HGP創英角ｺﾞｼｯｸUB" panose="020B0900000000000000" pitchFamily="50" charset="-128"/>
                        </a:rPr>
                        <a:t>（都合により内容が変更となる場合もあります）</a:t>
                      </a:r>
                      <a:endParaRPr kumimoji="1" lang="en-US" altLang="ja-JP" sz="4400" dirty="0">
                        <a:latin typeface="HGP創英角ｺﾞｼｯｸUB" panose="020B0900000000000000" pitchFamily="50" charset="-128"/>
                        <a:ea typeface="HGP創英角ｺﾞｼｯｸUB" panose="020B0900000000000000" pitchFamily="50" charset="-128"/>
                      </a:endParaRPr>
                    </a:p>
                    <a:p>
                      <a:pPr algn="ctr"/>
                      <a:r>
                        <a:rPr kumimoji="1" lang="ja-JP" altLang="en-US" sz="5400" dirty="0">
                          <a:latin typeface="HGP創英角ｺﾞｼｯｸUB" panose="020B0900000000000000" pitchFamily="50" charset="-128"/>
                          <a:ea typeface="HGP創英角ｺﾞｼｯｸUB" panose="020B0900000000000000" pitchFamily="50" charset="-128"/>
                        </a:rPr>
                        <a:t>学習会終了後は語り合いの時間となります</a:t>
                      </a:r>
                      <a:endParaRPr kumimoji="1" lang="ja-JP" altLang="en-US" sz="6000" dirty="0">
                        <a:latin typeface="HGP創英角ｺﾞｼｯｸUB" panose="020B0900000000000000" pitchFamily="50" charset="-128"/>
                        <a:ea typeface="HGP創英角ｺﾞｼｯｸUB" panose="020B0900000000000000" pitchFamily="50" charset="-128"/>
                      </a:endParaRPr>
                    </a:p>
                  </a:txBody>
                  <a:tcPr/>
                </a:tc>
                <a:tc hMerge="1">
                  <a:txBody>
                    <a:bodyPr/>
                    <a:lstStyle/>
                    <a:p>
                      <a:endParaRPr kumimoji="1" lang="ja-JP" altLang="en-US" dirty="0"/>
                    </a:p>
                  </a:txBody>
                  <a:tcPr/>
                </a:tc>
                <a:tc hMerge="1">
                  <a:txBody>
                    <a:bodyPr/>
                    <a:lstStyle/>
                    <a:p>
                      <a:endParaRPr kumimoji="1" lang="ja-JP" altLang="en-US" dirty="0"/>
                    </a:p>
                  </a:txBody>
                  <a:tcPr/>
                </a:tc>
                <a:extLst>
                  <a:ext uri="{0D108BD9-81ED-4DB2-BD59-A6C34878D82A}">
                    <a16:rowId xmlns:a16="http://schemas.microsoft.com/office/drawing/2014/main" xmlns="" val="1473340950"/>
                  </a:ext>
                </a:extLst>
              </a:tr>
              <a:tr h="1314307">
                <a:tc>
                  <a:txBody>
                    <a:bodyPr/>
                    <a:lstStyle/>
                    <a:p>
                      <a:pPr algn="ctr"/>
                      <a:r>
                        <a:rPr kumimoji="1" lang="ja-JP" altLang="en-US" sz="4800" dirty="0">
                          <a:solidFill>
                            <a:schemeClr val="bg2">
                              <a:lumMod val="50000"/>
                            </a:schemeClr>
                          </a:solidFill>
                          <a:latin typeface="HGP創英角ｺﾞｼｯｸUB" panose="020B0900000000000000" pitchFamily="50" charset="-128"/>
                          <a:ea typeface="HGP創英角ｺﾞｼｯｸUB" panose="020B0900000000000000" pitchFamily="50" charset="-128"/>
                        </a:rPr>
                        <a:t>日時</a:t>
                      </a:r>
                    </a:p>
                  </a:txBody>
                  <a:tcPr/>
                </a:tc>
                <a:tc>
                  <a:txBody>
                    <a:bodyPr/>
                    <a:lstStyle/>
                    <a:p>
                      <a:pPr algn="ctr"/>
                      <a:r>
                        <a:rPr kumimoji="1" lang="ja-JP" altLang="en-US" sz="4800" dirty="0">
                          <a:solidFill>
                            <a:schemeClr val="bg2">
                              <a:lumMod val="50000"/>
                            </a:schemeClr>
                          </a:solidFill>
                          <a:latin typeface="HGP創英角ｺﾞｼｯｸUB" panose="020B0900000000000000" pitchFamily="50" charset="-128"/>
                          <a:ea typeface="HGP創英角ｺﾞｼｯｸUB" panose="020B0900000000000000" pitchFamily="50" charset="-128"/>
                        </a:rPr>
                        <a:t>内容</a:t>
                      </a:r>
                    </a:p>
                  </a:txBody>
                  <a:tcPr/>
                </a:tc>
                <a:tc>
                  <a:txBody>
                    <a:bodyPr/>
                    <a:lstStyle/>
                    <a:p>
                      <a:pPr algn="ctr"/>
                      <a:r>
                        <a:rPr kumimoji="1" lang="ja-JP" altLang="en-US" sz="4800" dirty="0">
                          <a:solidFill>
                            <a:schemeClr val="bg2">
                              <a:lumMod val="50000"/>
                            </a:schemeClr>
                          </a:solidFill>
                          <a:latin typeface="HGP創英角ｺﾞｼｯｸUB" panose="020B0900000000000000" pitchFamily="50" charset="-128"/>
                          <a:ea typeface="HGP創英角ｺﾞｼｯｸUB" panose="020B0900000000000000" pitchFamily="50" charset="-128"/>
                        </a:rPr>
                        <a:t>講師</a:t>
                      </a:r>
                    </a:p>
                  </a:txBody>
                  <a:tcPr/>
                </a:tc>
                <a:extLst>
                  <a:ext uri="{0D108BD9-81ED-4DB2-BD59-A6C34878D82A}">
                    <a16:rowId xmlns:a16="http://schemas.microsoft.com/office/drawing/2014/main" xmlns="" val="1246696732"/>
                  </a:ext>
                </a:extLst>
              </a:tr>
              <a:tr h="1823564">
                <a:tc>
                  <a:txBody>
                    <a:bodyPr/>
                    <a:lstStyle/>
                    <a:p>
                      <a:pPr algn="ctr"/>
                      <a:r>
                        <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10</a:t>
                      </a: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月</a:t>
                      </a:r>
                      <a:r>
                        <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18</a:t>
                      </a: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日（金）</a:t>
                      </a:r>
                    </a:p>
                  </a:txBody>
                  <a:tcPr/>
                </a:tc>
                <a:tc>
                  <a:txBody>
                    <a:bodyPr/>
                    <a:lstStyle/>
                    <a:p>
                      <a:pPr algn="ct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がん治療中の</a:t>
                      </a:r>
                      <a:endPar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a:p>
                      <a:pPr algn="ct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食事について</a:t>
                      </a:r>
                    </a:p>
                  </a:txBody>
                  <a:tcPr/>
                </a:tc>
                <a:tc>
                  <a:txBody>
                    <a:bodyPr/>
                    <a:lstStyle/>
                    <a:p>
                      <a:pPr algn="ct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管理栄養士</a:t>
                      </a:r>
                    </a:p>
                  </a:txBody>
                  <a:tcPr/>
                </a:tc>
                <a:extLst>
                  <a:ext uri="{0D108BD9-81ED-4DB2-BD59-A6C34878D82A}">
                    <a16:rowId xmlns:a16="http://schemas.microsoft.com/office/drawing/2014/main" xmlns="" val="1070871994"/>
                  </a:ext>
                </a:extLst>
              </a:tr>
              <a:tr h="1812880">
                <a:tc>
                  <a:txBody>
                    <a:bodyPr/>
                    <a:lstStyle/>
                    <a:p>
                      <a:pPr algn="ctr"/>
                      <a:r>
                        <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11</a:t>
                      </a: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月</a:t>
                      </a:r>
                      <a:r>
                        <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15</a:t>
                      </a: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日（金）</a:t>
                      </a:r>
                    </a:p>
                  </a:txBody>
                  <a:tcPr/>
                </a:tc>
                <a:tc>
                  <a:txBody>
                    <a:bodyPr/>
                    <a:lstStyle/>
                    <a:p>
                      <a:pPr algn="ctr"/>
                      <a:r>
                        <a:rPr kumimoji="1" lang="ja-JP" altLang="en-US" sz="6000">
                          <a:solidFill>
                            <a:schemeClr val="accent1">
                              <a:lumMod val="75000"/>
                            </a:schemeClr>
                          </a:solidFill>
                          <a:latin typeface="HGP創英角ｺﾞｼｯｸUB" panose="020B0900000000000000" pitchFamily="50" charset="-128"/>
                          <a:ea typeface="HGP創英角ｺﾞｼｯｸUB" panose="020B0900000000000000" pitchFamily="50" charset="-128"/>
                        </a:rPr>
                        <a:t>先生と座談会</a:t>
                      </a:r>
                      <a:endPar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a:txBody>
                  <a:tcPr/>
                </a:tc>
                <a:tc>
                  <a:txBody>
                    <a:bodyPr/>
                    <a:lstStyle/>
                    <a:p>
                      <a:pPr algn="ct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呼吸器外科医</a:t>
                      </a:r>
                      <a:endPar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a:p>
                      <a:pPr algn="ct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花岡医師</a:t>
                      </a:r>
                    </a:p>
                  </a:txBody>
                  <a:tcPr/>
                </a:tc>
                <a:extLst>
                  <a:ext uri="{0D108BD9-81ED-4DB2-BD59-A6C34878D82A}">
                    <a16:rowId xmlns:a16="http://schemas.microsoft.com/office/drawing/2014/main" xmlns="" val="187457947"/>
                  </a:ext>
                </a:extLst>
              </a:tr>
              <a:tr h="1796460">
                <a:tc>
                  <a:txBody>
                    <a:bodyPr/>
                    <a:lstStyle/>
                    <a:p>
                      <a:pPr algn="ctr"/>
                      <a:r>
                        <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12</a:t>
                      </a: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月</a:t>
                      </a:r>
                      <a:r>
                        <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20</a:t>
                      </a: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日（金）</a:t>
                      </a:r>
                    </a:p>
                  </a:txBody>
                  <a:tcPr/>
                </a:tc>
                <a:tc>
                  <a:txBody>
                    <a:bodyPr/>
                    <a:lstStyle/>
                    <a:p>
                      <a:pPr algn="ct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リフレッシュ体操</a:t>
                      </a:r>
                    </a:p>
                  </a:txBody>
                  <a:tcPr/>
                </a:tc>
                <a:tc>
                  <a:txBody>
                    <a:bodyPr/>
                    <a:lstStyle/>
                    <a:p>
                      <a:pPr algn="ct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理学療法士</a:t>
                      </a:r>
                    </a:p>
                  </a:txBody>
                  <a:tcPr/>
                </a:tc>
                <a:extLst>
                  <a:ext uri="{0D108BD9-81ED-4DB2-BD59-A6C34878D82A}">
                    <a16:rowId xmlns:a16="http://schemas.microsoft.com/office/drawing/2014/main" xmlns="" val="2586978075"/>
                  </a:ext>
                </a:extLst>
              </a:tr>
              <a:tr h="1698535">
                <a:tc>
                  <a:txBody>
                    <a:bodyPr/>
                    <a:lstStyle/>
                    <a:p>
                      <a:pPr algn="ctr"/>
                      <a:r>
                        <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1</a:t>
                      </a: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月</a:t>
                      </a:r>
                      <a:r>
                        <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17</a:t>
                      </a: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日（金）</a:t>
                      </a:r>
                    </a:p>
                  </a:txBody>
                  <a:tcPr/>
                </a:tc>
                <a:tc>
                  <a:txBody>
                    <a:bodyPr/>
                    <a:lstStyle/>
                    <a:p>
                      <a:pPr algn="ct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化学療法の</a:t>
                      </a:r>
                      <a:endPar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a:p>
                      <a:pPr algn="ct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副作用について</a:t>
                      </a:r>
                    </a:p>
                  </a:txBody>
                  <a:tcPr/>
                </a:tc>
                <a:tc>
                  <a:txBody>
                    <a:bodyPr/>
                    <a:lstStyle/>
                    <a:p>
                      <a:pPr algn="ct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がん化学療法看護</a:t>
                      </a:r>
                      <a:endPar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a:p>
                      <a:pPr algn="ct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認定看護師</a:t>
                      </a:r>
                    </a:p>
                  </a:txBody>
                  <a:tcPr/>
                </a:tc>
                <a:extLst>
                  <a:ext uri="{0D108BD9-81ED-4DB2-BD59-A6C34878D82A}">
                    <a16:rowId xmlns:a16="http://schemas.microsoft.com/office/drawing/2014/main" xmlns="" val="2370182036"/>
                  </a:ext>
                </a:extLst>
              </a:tr>
              <a:tr h="1633597">
                <a:tc>
                  <a:txBody>
                    <a:bodyPr/>
                    <a:lstStyle/>
                    <a:p>
                      <a:pPr algn="ctr"/>
                      <a:r>
                        <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2</a:t>
                      </a: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月</a:t>
                      </a:r>
                      <a:r>
                        <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21</a:t>
                      </a: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日（金）</a:t>
                      </a:r>
                    </a:p>
                  </a:txBody>
                  <a:tcPr/>
                </a:tc>
                <a:tc>
                  <a:txBody>
                    <a:bodyPr/>
                    <a:lstStyle/>
                    <a:p>
                      <a:pPr algn="ct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緩和ケアについて</a:t>
                      </a:r>
                    </a:p>
                  </a:txBody>
                  <a:tcPr/>
                </a:tc>
                <a:tc>
                  <a:txBody>
                    <a:bodyPr/>
                    <a:lstStyle/>
                    <a:p>
                      <a:pPr algn="ct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緩和ケア</a:t>
                      </a:r>
                      <a:endPar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a:p>
                      <a:pPr algn="ct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認定看護師</a:t>
                      </a:r>
                    </a:p>
                  </a:txBody>
                  <a:tcPr/>
                </a:tc>
                <a:extLst>
                  <a:ext uri="{0D108BD9-81ED-4DB2-BD59-A6C34878D82A}">
                    <a16:rowId xmlns:a16="http://schemas.microsoft.com/office/drawing/2014/main" xmlns="" val="3989085087"/>
                  </a:ext>
                </a:extLst>
              </a:tr>
              <a:tr h="1598775">
                <a:tc>
                  <a:txBody>
                    <a:bodyPr/>
                    <a:lstStyle/>
                    <a:p>
                      <a:pPr algn="ctr"/>
                      <a:r>
                        <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3</a:t>
                      </a: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月</a:t>
                      </a:r>
                      <a:r>
                        <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27</a:t>
                      </a: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日（金）</a:t>
                      </a:r>
                      <a:endPar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a:p>
                      <a:pPr algn="ct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a:t>
                      </a:r>
                      <a:r>
                        <a:rPr kumimoji="1" lang="ja-JP" altLang="en-US" sz="6000" u="sng" dirty="0">
                          <a:solidFill>
                            <a:schemeClr val="accent1">
                              <a:lumMod val="75000"/>
                            </a:schemeClr>
                          </a:solidFill>
                          <a:latin typeface="HGP創英角ｺﾞｼｯｸUB" panose="020B0900000000000000" pitchFamily="50" charset="-128"/>
                          <a:ea typeface="HGP創英角ｺﾞｼｯｸUB" panose="020B0900000000000000" pitchFamily="50" charset="-128"/>
                        </a:rPr>
                        <a:t>第４金曜日</a:t>
                      </a: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a:t>
                      </a:r>
                    </a:p>
                  </a:txBody>
                  <a:tcPr/>
                </a:tc>
                <a:tc>
                  <a:txBody>
                    <a:bodyPr/>
                    <a:lstStyle/>
                    <a:p>
                      <a:pPr algn="ct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語り合い</a:t>
                      </a:r>
                    </a:p>
                  </a:txBody>
                  <a:tcPr/>
                </a:tc>
                <a:tc>
                  <a:txBody>
                    <a:bodyPr/>
                    <a:lstStyle/>
                    <a:p>
                      <a:pPr algn="ctr"/>
                      <a:endPar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a:txBody>
                  <a:tcPr/>
                </a:tc>
                <a:extLst>
                  <a:ext uri="{0D108BD9-81ED-4DB2-BD59-A6C34878D82A}">
                    <a16:rowId xmlns:a16="http://schemas.microsoft.com/office/drawing/2014/main" xmlns="" val="2590834881"/>
                  </a:ext>
                </a:extLst>
              </a:tr>
            </a:tbl>
          </a:graphicData>
        </a:graphic>
      </p:graphicFrame>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62882">
            <a:off x="17951325" y="27074188"/>
            <a:ext cx="2716631" cy="4575382"/>
          </a:xfrm>
          <a:prstGeom prst="rect">
            <a:avLst/>
          </a:prstGeom>
        </p:spPr>
      </p:pic>
    </p:spTree>
    <p:extLst>
      <p:ext uri="{BB962C8B-B14F-4D97-AF65-F5344CB8AC3E}">
        <p14:creationId xmlns:p14="http://schemas.microsoft.com/office/powerpoint/2010/main" val="4139327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9" name="サブタイトル 8"/>
          <p:cNvSpPr>
            <a:spLocks noGrp="1"/>
          </p:cNvSpPr>
          <p:nvPr>
            <p:ph type="subTitle" idx="1"/>
          </p:nvPr>
        </p:nvSpPr>
        <p:spPr>
          <a:xfrm>
            <a:off x="-154751" y="3143566"/>
            <a:ext cx="21909024" cy="5133173"/>
          </a:xfrm>
        </p:spPr>
        <p:txBody>
          <a:bodyPr>
            <a:normAutofit/>
          </a:bodyPr>
          <a:lstStyle/>
          <a:p>
            <a:pPr algn="l"/>
            <a:endParaRPr lang="en-US" altLang="ja-JP" sz="3600" dirty="0">
              <a:solidFill>
                <a:schemeClr val="accent4">
                  <a:lumMod val="75000"/>
                </a:schemeClr>
              </a:solidFill>
            </a:endParaRPr>
          </a:p>
          <a:p>
            <a:pPr>
              <a:lnSpc>
                <a:spcPts val="8229"/>
              </a:lnSpc>
              <a:spcBef>
                <a:spcPts val="0"/>
              </a:spcBef>
            </a:pPr>
            <a:r>
              <a:rPr lang="ja-JP" altLang="en-US" sz="5400" dirty="0">
                <a:ln>
                  <a:solidFill>
                    <a:schemeClr val="tx1">
                      <a:lumMod val="65000"/>
                      <a:lumOff val="35000"/>
                    </a:schemeClr>
                  </a:solidFill>
                </a:ln>
                <a:solidFill>
                  <a:schemeClr val="accent1">
                    <a:lumMod val="60000"/>
                    <a:lumOff val="40000"/>
                  </a:schemeClr>
                </a:solidFill>
                <a:latin typeface="BIZ UDP明朝 Medium" panose="02020500000000000000" pitchFamily="18" charset="-128"/>
                <a:ea typeface="BIZ UDP明朝 Medium" panose="02020500000000000000" pitchFamily="18" charset="-128"/>
              </a:rPr>
              <a:t>がんに関する悩み、心配事はありませんか？</a:t>
            </a:r>
            <a:endParaRPr lang="en-US" altLang="ja-JP" sz="5400" dirty="0">
              <a:ln>
                <a:solidFill>
                  <a:schemeClr val="tx1">
                    <a:lumMod val="65000"/>
                    <a:lumOff val="35000"/>
                  </a:schemeClr>
                </a:solidFill>
              </a:ln>
              <a:solidFill>
                <a:schemeClr val="accent1">
                  <a:lumMod val="60000"/>
                  <a:lumOff val="40000"/>
                </a:schemeClr>
              </a:solidFill>
              <a:latin typeface="BIZ UDP明朝 Medium" panose="02020500000000000000" pitchFamily="18" charset="-128"/>
              <a:ea typeface="BIZ UDP明朝 Medium" panose="02020500000000000000" pitchFamily="18" charset="-128"/>
            </a:endParaRPr>
          </a:p>
          <a:p>
            <a:pPr>
              <a:lnSpc>
                <a:spcPts val="8229"/>
              </a:lnSpc>
              <a:spcBef>
                <a:spcPts val="0"/>
              </a:spcBef>
            </a:pPr>
            <a:r>
              <a:rPr lang="ja-JP" altLang="en-US" sz="5400" dirty="0">
                <a:ln>
                  <a:solidFill>
                    <a:schemeClr val="tx1">
                      <a:lumMod val="65000"/>
                      <a:lumOff val="35000"/>
                    </a:schemeClr>
                  </a:solidFill>
                </a:ln>
                <a:solidFill>
                  <a:schemeClr val="accent1">
                    <a:lumMod val="60000"/>
                    <a:lumOff val="40000"/>
                  </a:schemeClr>
                </a:solidFill>
                <a:latin typeface="BIZ UDP明朝 Medium" panose="02020500000000000000" pitchFamily="18" charset="-128"/>
                <a:ea typeface="BIZ UDP明朝 Medium" panose="02020500000000000000" pitchFamily="18" charset="-128"/>
              </a:rPr>
              <a:t>がん患者さんやそのご家族が、同じ体験をした仲間と語り合える</a:t>
            </a:r>
            <a:endParaRPr lang="en-US" altLang="ja-JP" sz="5400" dirty="0">
              <a:ln>
                <a:solidFill>
                  <a:schemeClr val="tx1">
                    <a:lumMod val="65000"/>
                    <a:lumOff val="35000"/>
                  </a:schemeClr>
                </a:solidFill>
              </a:ln>
              <a:solidFill>
                <a:schemeClr val="accent1">
                  <a:lumMod val="60000"/>
                  <a:lumOff val="40000"/>
                </a:schemeClr>
              </a:solidFill>
              <a:latin typeface="BIZ UDP明朝 Medium" panose="02020500000000000000" pitchFamily="18" charset="-128"/>
              <a:ea typeface="BIZ UDP明朝 Medium" panose="02020500000000000000" pitchFamily="18" charset="-128"/>
            </a:endParaRPr>
          </a:p>
          <a:p>
            <a:pPr>
              <a:lnSpc>
                <a:spcPts val="8229"/>
              </a:lnSpc>
              <a:spcBef>
                <a:spcPts val="0"/>
              </a:spcBef>
            </a:pPr>
            <a:r>
              <a:rPr lang="ja-JP" altLang="en-US" sz="5400" dirty="0">
                <a:ln>
                  <a:solidFill>
                    <a:schemeClr val="tx1">
                      <a:lumMod val="65000"/>
                      <a:lumOff val="35000"/>
                    </a:schemeClr>
                  </a:solidFill>
                </a:ln>
                <a:solidFill>
                  <a:schemeClr val="accent1">
                    <a:lumMod val="60000"/>
                    <a:lumOff val="40000"/>
                  </a:schemeClr>
                </a:solidFill>
                <a:latin typeface="BIZ UDP明朝 Medium" panose="02020500000000000000" pitchFamily="18" charset="-128"/>
                <a:ea typeface="BIZ UDP明朝 Medium" panose="02020500000000000000" pitchFamily="18" charset="-128"/>
              </a:rPr>
              <a:t>場所として「がん患者サロン」を開催しています。</a:t>
            </a:r>
            <a:endParaRPr lang="en-US" altLang="ja-JP" sz="5400" dirty="0">
              <a:ln>
                <a:solidFill>
                  <a:schemeClr val="tx1">
                    <a:lumMod val="65000"/>
                    <a:lumOff val="35000"/>
                  </a:schemeClr>
                </a:solidFill>
              </a:ln>
              <a:solidFill>
                <a:schemeClr val="accent1">
                  <a:lumMod val="60000"/>
                  <a:lumOff val="40000"/>
                </a:schemeClr>
              </a:solidFill>
              <a:latin typeface="BIZ UDP明朝 Medium" panose="02020500000000000000" pitchFamily="18" charset="-128"/>
              <a:ea typeface="BIZ UDP明朝 Medium" panose="02020500000000000000" pitchFamily="18" charset="-128"/>
            </a:endParaRPr>
          </a:p>
          <a:p>
            <a:pPr>
              <a:lnSpc>
                <a:spcPts val="8229"/>
              </a:lnSpc>
              <a:spcBef>
                <a:spcPts val="0"/>
              </a:spcBef>
            </a:pPr>
            <a:r>
              <a:rPr lang="ja-JP" altLang="en-US" sz="5400" dirty="0">
                <a:ln>
                  <a:solidFill>
                    <a:schemeClr val="tx1">
                      <a:lumMod val="65000"/>
                      <a:lumOff val="35000"/>
                    </a:schemeClr>
                  </a:solidFill>
                </a:ln>
                <a:solidFill>
                  <a:schemeClr val="accent1">
                    <a:lumMod val="60000"/>
                    <a:lumOff val="40000"/>
                  </a:schemeClr>
                </a:solidFill>
                <a:latin typeface="BIZ UDP明朝 Medium" panose="02020500000000000000" pitchFamily="18" charset="-128"/>
                <a:ea typeface="BIZ UDP明朝 Medium" panose="02020500000000000000" pitchFamily="18" charset="-128"/>
              </a:rPr>
              <a:t>見学もできますので、気軽にお越しください</a:t>
            </a:r>
            <a:r>
              <a:rPr lang="ja-JP" altLang="en-US" sz="5400" b="1" dirty="0">
                <a:ln>
                  <a:solidFill>
                    <a:schemeClr val="tx1">
                      <a:lumMod val="65000"/>
                      <a:lumOff val="35000"/>
                    </a:schemeClr>
                  </a:solidFill>
                </a:ln>
                <a:solidFill>
                  <a:schemeClr val="bg1">
                    <a:lumMod val="95000"/>
                  </a:schemeClr>
                </a:solidFill>
                <a:latin typeface="HG創英角ﾎﾟｯﾌﾟ体" panose="040B0A09000000000000" pitchFamily="49" charset="-128"/>
                <a:ea typeface="HG創英角ﾎﾟｯﾌﾟ体" panose="040B0A09000000000000" pitchFamily="49" charset="-128"/>
              </a:rPr>
              <a:t>。</a:t>
            </a:r>
          </a:p>
        </p:txBody>
      </p:sp>
      <p:sp>
        <p:nvSpPr>
          <p:cNvPr id="12" name="正方形/長方形 11"/>
          <p:cNvSpPr/>
          <p:nvPr/>
        </p:nvSpPr>
        <p:spPr>
          <a:xfrm>
            <a:off x="3053995" y="23683758"/>
            <a:ext cx="15491533" cy="1374054"/>
          </a:xfrm>
          <a:prstGeom prst="rect">
            <a:avLst/>
          </a:prstGeom>
          <a:noFill/>
        </p:spPr>
        <p:txBody>
          <a:bodyPr wrap="square" lIns="261263" tIns="130631" rIns="261263" bIns="130631">
            <a:spAutoFit/>
          </a:bodyPr>
          <a:lstStyle/>
          <a:p>
            <a:pPr marL="0" marR="0" lvl="0" indent="0" algn="l" defTabSz="457200" rtl="0" eaLnBrk="1" fontAlgn="auto" latinLnBrk="0" hangingPunct="1">
              <a:lnSpc>
                <a:spcPts val="10000"/>
              </a:lnSpc>
              <a:spcBef>
                <a:spcPts val="0"/>
              </a:spcBef>
              <a:spcAft>
                <a:spcPts val="0"/>
              </a:spcAft>
              <a:buClrTx/>
              <a:buSzTx/>
              <a:buFontTx/>
              <a:buNone/>
              <a:tabLst/>
              <a:defRPr/>
            </a:pPr>
            <a:r>
              <a:rPr kumimoji="0" lang="ja-JP" altLang="en-US" sz="6857" b="1" i="0" u="none" strike="noStrike" kern="1200" cap="none" spc="143" normalizeH="0" baseline="0" noProof="0" dirty="0">
                <a:ln w="9525" cmpd="sng">
                  <a:solidFill>
                    <a:prstClr val="black">
                      <a:lumMod val="65000"/>
                      <a:lumOff val="35000"/>
                    </a:prstClr>
                  </a:solidFill>
                  <a:prstDash val="solid"/>
                </a:ln>
                <a:solidFill>
                  <a:prstClr val="white"/>
                </a:solidFill>
                <a:effectLst>
                  <a:glow rad="38100">
                    <a:srgbClr val="0F6FC6">
                      <a:alpha val="40000"/>
                    </a:srgbClr>
                  </a:glow>
                </a:effectLst>
                <a:uLnTx/>
                <a:uFillTx/>
                <a:latin typeface="HGP創英角ﾎﾟｯﾌﾟ体" panose="040B0A00000000000000" pitchFamily="50" charset="-128"/>
                <a:ea typeface="HGP創英角ﾎﾟｯﾌﾟ体" panose="040B0A00000000000000" pitchFamily="50" charset="-128"/>
                <a:cs typeface="+mn-cs"/>
              </a:rPr>
              <a:t>・</a:t>
            </a:r>
            <a:endParaRPr kumimoji="0" lang="en-US" altLang="ja-JP" sz="6857" b="1" i="0" u="none" strike="noStrike" kern="1200" cap="none" spc="143" normalizeH="0" baseline="0" noProof="0" dirty="0">
              <a:ln w="9525" cmpd="sng">
                <a:solidFill>
                  <a:prstClr val="black">
                    <a:lumMod val="65000"/>
                    <a:lumOff val="35000"/>
                  </a:prstClr>
                </a:solidFill>
                <a:prstDash val="solid"/>
              </a:ln>
              <a:solidFill>
                <a:srgbClr val="FFC000"/>
              </a:solidFill>
              <a:effectLst>
                <a:glow rad="38100">
                  <a:srgbClr val="0F6FC6">
                    <a:alpha val="40000"/>
                  </a:srgbClr>
                </a:glow>
              </a:effectLst>
              <a:uLnTx/>
              <a:uFillTx/>
              <a:latin typeface="HGP創英角ﾎﾟｯﾌﾟ体" panose="040B0A00000000000000" pitchFamily="50" charset="-128"/>
              <a:ea typeface="HGP創英角ﾎﾟｯﾌﾟ体" panose="040B0A00000000000000" pitchFamily="50" charset="-128"/>
              <a:cs typeface="+mn-cs"/>
            </a:endParaRPr>
          </a:p>
        </p:txBody>
      </p:sp>
      <p:sp>
        <p:nvSpPr>
          <p:cNvPr id="13" name="サブタイトル 8"/>
          <p:cNvSpPr txBox="1">
            <a:spLocks/>
          </p:cNvSpPr>
          <p:nvPr/>
        </p:nvSpPr>
        <p:spPr>
          <a:xfrm>
            <a:off x="7406372" y="13479557"/>
            <a:ext cx="6177847" cy="3091291"/>
          </a:xfrm>
          <a:prstGeom prst="rect">
            <a:avLst/>
          </a:prstGeom>
        </p:spPr>
        <p:txBody>
          <a:bodyPr vert="horz" lIns="261263" tIns="130631" rIns="261263" bIns="130631" rtlCol="0">
            <a:normAutofit/>
          </a:bodyPr>
          <a:lstStyle>
            <a:lvl1pPr marL="0" indent="0" algn="ctr" defTabSz="566951" rtl="0" eaLnBrk="1" latinLnBrk="0" hangingPunct="1">
              <a:lnSpc>
                <a:spcPct val="90000"/>
              </a:lnSpc>
              <a:spcBef>
                <a:spcPts val="827"/>
              </a:spcBef>
              <a:buClr>
                <a:schemeClr val="accent1"/>
              </a:buClr>
              <a:buSzPct val="80000"/>
              <a:buFont typeface="Corbel" pitchFamily="34" charset="0"/>
              <a:buNone/>
              <a:defRPr kumimoji="1" sz="1488" kern="1200">
                <a:solidFill>
                  <a:srgbClr val="FFFFFF"/>
                </a:solidFill>
                <a:latin typeface="+mn-lt"/>
                <a:ea typeface="+mn-ea"/>
                <a:cs typeface="+mn-cs"/>
              </a:defRPr>
            </a:lvl1pPr>
            <a:lvl2pPr marL="283475" indent="0" algn="ctr" defTabSz="566951" rtl="0" eaLnBrk="1" latinLnBrk="0" hangingPunct="1">
              <a:lnSpc>
                <a:spcPct val="90000"/>
              </a:lnSpc>
              <a:spcBef>
                <a:spcPts val="124"/>
              </a:spcBef>
              <a:spcAft>
                <a:spcPts val="248"/>
              </a:spcAft>
              <a:buClr>
                <a:schemeClr val="accent1"/>
              </a:buClr>
              <a:buSzPct val="80000"/>
              <a:buFont typeface="Corbel" pitchFamily="34" charset="0"/>
              <a:buNone/>
              <a:defRPr kumimoji="1" sz="1488" kern="1200">
                <a:solidFill>
                  <a:schemeClr val="accent1"/>
                </a:solidFill>
                <a:latin typeface="+mn-lt"/>
                <a:ea typeface="+mn-ea"/>
                <a:cs typeface="+mn-cs"/>
              </a:defRPr>
            </a:lvl2pPr>
            <a:lvl3pPr marL="566951" indent="0" algn="ctr" defTabSz="566951" rtl="0" eaLnBrk="1" latinLnBrk="0" hangingPunct="1">
              <a:lnSpc>
                <a:spcPct val="90000"/>
              </a:lnSpc>
              <a:spcBef>
                <a:spcPts val="124"/>
              </a:spcBef>
              <a:spcAft>
                <a:spcPts val="248"/>
              </a:spcAft>
              <a:buClr>
                <a:schemeClr val="accent1"/>
              </a:buClr>
              <a:buSzPct val="80000"/>
              <a:buFont typeface="Corbel" pitchFamily="34" charset="0"/>
              <a:buNone/>
              <a:defRPr kumimoji="1" sz="1488" kern="1200">
                <a:solidFill>
                  <a:schemeClr val="accent1"/>
                </a:solidFill>
                <a:latin typeface="+mn-lt"/>
                <a:ea typeface="+mn-ea"/>
                <a:cs typeface="+mn-cs"/>
              </a:defRPr>
            </a:lvl3pPr>
            <a:lvl4pPr marL="850426" indent="0" algn="ctr" defTabSz="566951" rtl="0" eaLnBrk="1" latinLnBrk="0" hangingPunct="1">
              <a:lnSpc>
                <a:spcPct val="90000"/>
              </a:lnSpc>
              <a:spcBef>
                <a:spcPts val="124"/>
              </a:spcBef>
              <a:spcAft>
                <a:spcPts val="248"/>
              </a:spcAft>
              <a:buClr>
                <a:schemeClr val="accent1"/>
              </a:buClr>
              <a:buSzPct val="80000"/>
              <a:buFont typeface="Corbel" pitchFamily="34" charset="0"/>
              <a:buNone/>
              <a:defRPr kumimoji="1" sz="1240" kern="1200">
                <a:solidFill>
                  <a:schemeClr val="accent1"/>
                </a:solidFill>
                <a:latin typeface="+mn-lt"/>
                <a:ea typeface="+mn-ea"/>
                <a:cs typeface="+mn-cs"/>
              </a:defRPr>
            </a:lvl4pPr>
            <a:lvl5pPr marL="1133902" indent="0" algn="ctr" defTabSz="566951" rtl="0" eaLnBrk="1" latinLnBrk="0" hangingPunct="1">
              <a:lnSpc>
                <a:spcPct val="90000"/>
              </a:lnSpc>
              <a:spcBef>
                <a:spcPts val="124"/>
              </a:spcBef>
              <a:spcAft>
                <a:spcPts val="248"/>
              </a:spcAft>
              <a:buClr>
                <a:schemeClr val="accent1"/>
              </a:buClr>
              <a:buSzPct val="80000"/>
              <a:buFont typeface="Corbel" pitchFamily="34" charset="0"/>
              <a:buNone/>
              <a:defRPr kumimoji="1" sz="1240" kern="1200">
                <a:solidFill>
                  <a:schemeClr val="accent1"/>
                </a:solidFill>
                <a:latin typeface="+mn-lt"/>
                <a:ea typeface="+mn-ea"/>
                <a:cs typeface="+mn-cs"/>
              </a:defRPr>
            </a:lvl5pPr>
            <a:lvl6pPr marL="1417377" indent="0" algn="ctr" defTabSz="566951" rtl="0" eaLnBrk="1" latinLnBrk="0" hangingPunct="1">
              <a:lnSpc>
                <a:spcPct val="90000"/>
              </a:lnSpc>
              <a:spcBef>
                <a:spcPts val="124"/>
              </a:spcBef>
              <a:spcAft>
                <a:spcPts val="248"/>
              </a:spcAft>
              <a:buClr>
                <a:schemeClr val="accent1"/>
              </a:buClr>
              <a:buSzPct val="80000"/>
              <a:buFont typeface="Corbel" pitchFamily="34" charset="0"/>
              <a:buNone/>
              <a:defRPr kumimoji="1" sz="1240" kern="1200">
                <a:solidFill>
                  <a:schemeClr val="accent1"/>
                </a:solidFill>
                <a:latin typeface="+mn-lt"/>
                <a:ea typeface="+mn-ea"/>
                <a:cs typeface="+mn-cs"/>
              </a:defRPr>
            </a:lvl6pPr>
            <a:lvl7pPr marL="1700853" indent="0" algn="ctr" defTabSz="566951" rtl="0" eaLnBrk="1" latinLnBrk="0" hangingPunct="1">
              <a:lnSpc>
                <a:spcPct val="90000"/>
              </a:lnSpc>
              <a:spcBef>
                <a:spcPts val="124"/>
              </a:spcBef>
              <a:spcAft>
                <a:spcPts val="248"/>
              </a:spcAft>
              <a:buClr>
                <a:schemeClr val="accent1"/>
              </a:buClr>
              <a:buSzPct val="80000"/>
              <a:buFont typeface="Corbel" pitchFamily="34" charset="0"/>
              <a:buNone/>
              <a:defRPr kumimoji="1" sz="1240" kern="1200">
                <a:solidFill>
                  <a:schemeClr val="accent1"/>
                </a:solidFill>
                <a:latin typeface="+mn-lt"/>
                <a:ea typeface="+mn-ea"/>
                <a:cs typeface="+mn-cs"/>
              </a:defRPr>
            </a:lvl7pPr>
            <a:lvl8pPr marL="1984328" indent="0" algn="ctr" defTabSz="566951" rtl="0" eaLnBrk="1" latinLnBrk="0" hangingPunct="1">
              <a:lnSpc>
                <a:spcPct val="90000"/>
              </a:lnSpc>
              <a:spcBef>
                <a:spcPts val="124"/>
              </a:spcBef>
              <a:spcAft>
                <a:spcPts val="248"/>
              </a:spcAft>
              <a:buClr>
                <a:schemeClr val="accent1"/>
              </a:buClr>
              <a:buSzPct val="80000"/>
              <a:buFont typeface="Corbel" pitchFamily="34" charset="0"/>
              <a:buNone/>
              <a:defRPr kumimoji="1" sz="1240" kern="1200">
                <a:solidFill>
                  <a:schemeClr val="accent1"/>
                </a:solidFill>
                <a:latin typeface="+mn-lt"/>
                <a:ea typeface="+mn-ea"/>
                <a:cs typeface="+mn-cs"/>
              </a:defRPr>
            </a:lvl8pPr>
            <a:lvl9pPr marL="2267803" indent="0" algn="ctr" defTabSz="566951" rtl="0" eaLnBrk="1" latinLnBrk="0" hangingPunct="1">
              <a:lnSpc>
                <a:spcPct val="90000"/>
              </a:lnSpc>
              <a:spcBef>
                <a:spcPts val="124"/>
              </a:spcBef>
              <a:spcAft>
                <a:spcPts val="248"/>
              </a:spcAft>
              <a:buClr>
                <a:schemeClr val="accent1"/>
              </a:buClr>
              <a:buSzPct val="80000"/>
              <a:buFont typeface="Corbel" pitchFamily="34" charset="0"/>
              <a:buNone/>
              <a:defRPr kumimoji="1" sz="1240" kern="1200">
                <a:solidFill>
                  <a:schemeClr val="accent1"/>
                </a:solidFill>
                <a:latin typeface="+mn-lt"/>
                <a:ea typeface="+mn-ea"/>
                <a:cs typeface="+mn-cs"/>
              </a:defRPr>
            </a:lvl9pPr>
          </a:lstStyle>
          <a:p>
            <a:pPr marL="0" marR="0" lvl="0" indent="0" algn="ctr" defTabSz="566951" rtl="0" eaLnBrk="1" fontAlgn="auto" latinLnBrk="0" hangingPunct="1">
              <a:lnSpc>
                <a:spcPct val="90000"/>
              </a:lnSpc>
              <a:spcBef>
                <a:spcPts val="827"/>
              </a:spcBef>
              <a:spcAft>
                <a:spcPts val="0"/>
              </a:spcAft>
              <a:buClr>
                <a:srgbClr val="0F6FC6"/>
              </a:buClr>
              <a:buSzPct val="80000"/>
              <a:buFont typeface="Corbel" pitchFamily="34" charset="0"/>
              <a:buNone/>
              <a:tabLst/>
              <a:defRPr/>
            </a:pPr>
            <a:endParaRPr kumimoji="1" lang="ja-JP" altLang="en-US" sz="4252"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p:txBody>
      </p:sp>
      <p:sp>
        <p:nvSpPr>
          <p:cNvPr id="14" name="正方形/長方形 13"/>
          <p:cNvSpPr/>
          <p:nvPr/>
        </p:nvSpPr>
        <p:spPr>
          <a:xfrm>
            <a:off x="1090186" y="29207556"/>
            <a:ext cx="17455340" cy="2972247"/>
          </a:xfrm>
          <a:prstGeom prst="rect">
            <a:avLst/>
          </a:prstGeom>
          <a:noFill/>
          <a:ln>
            <a:noFill/>
          </a:ln>
        </p:spPr>
        <p:txBody>
          <a:bodyPr wrap="none" lIns="261263" tIns="130631" rIns="261263" bIns="130631">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4400" b="0" i="0" u="none" strike="noStrike" kern="1200" cap="none" spc="0" normalizeH="0" baseline="0" noProof="0" dirty="0">
                <a:ln w="0">
                  <a:solidFill>
                    <a:sysClr val="windowText" lastClr="000000"/>
                  </a:solidFill>
                </a:ln>
                <a:solidFill>
                  <a:sysClr val="windowText" lastClr="000000"/>
                </a:solidFill>
                <a:effectLst/>
                <a:uLnTx/>
                <a:uFillTx/>
                <a:latin typeface="Corbel" panose="020B0503020204020204"/>
                <a:ea typeface="ＭＳ ゴシック" panose="020B0609070205080204" pitchFamily="49" charset="-128"/>
                <a:cs typeface="+mn-cs"/>
              </a:rPr>
              <a:t>※</a:t>
            </a:r>
            <a:r>
              <a:rPr kumimoji="0" lang="ja-JP" altLang="en-US" sz="4400" b="0" i="0" u="none" strike="noStrike" kern="1200" cap="none" spc="0" normalizeH="0" baseline="0" noProof="0" dirty="0">
                <a:ln w="0">
                  <a:solidFill>
                    <a:sysClr val="windowText" lastClr="000000"/>
                  </a:solidFill>
                </a:ln>
                <a:solidFill>
                  <a:sysClr val="windowText" lastClr="000000"/>
                </a:solidFill>
                <a:effectLst/>
                <a:uLnTx/>
                <a:uFillTx/>
                <a:latin typeface="Corbel" panose="020B0503020204020204"/>
                <a:ea typeface="ＭＳ ゴシック" panose="020B0609070205080204" pitchFamily="49" charset="-128"/>
                <a:cs typeface="+mn-cs"/>
              </a:rPr>
              <a:t>新型コロナウイルスの状況により、中止となる場合がございます</a:t>
            </a:r>
            <a:endParaRPr kumimoji="0" lang="en-US" altLang="ja-JP" sz="4400" b="0" i="0" u="none" strike="noStrike" kern="1200" cap="none" spc="0" normalizeH="0" baseline="0" noProof="0" dirty="0">
              <a:ln w="0">
                <a:solidFill>
                  <a:sysClr val="windowText" lastClr="000000"/>
                </a:solidFill>
              </a:ln>
              <a:solidFill>
                <a:sysClr val="windowText" lastClr="000000"/>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400" b="0" i="0" u="none" strike="noStrike" kern="1200" cap="none" spc="0" normalizeH="0" baseline="0" noProof="0" dirty="0">
                <a:ln w="0">
                  <a:solidFill>
                    <a:sysClr val="windowText" lastClr="000000"/>
                  </a:solidFill>
                </a:ln>
                <a:solidFill>
                  <a:sysClr val="windowText" lastClr="000000"/>
                </a:solidFill>
                <a:effectLst/>
                <a:uLnTx/>
                <a:uFillTx/>
                <a:latin typeface="Corbel" panose="020B0503020204020204"/>
                <a:ea typeface="ＭＳ ゴシック" panose="020B0609070205080204" pitchFamily="49" charset="-128"/>
                <a:cs typeface="+mn-cs"/>
              </a:rPr>
              <a:t>お問合せ先</a:t>
            </a:r>
            <a:endParaRPr kumimoji="0" lang="en-US" altLang="ja-JP" sz="4400" b="0" i="0" u="none" strike="noStrike" kern="1200" cap="none" spc="0" normalizeH="0" baseline="0" noProof="0" dirty="0">
              <a:ln w="0">
                <a:solidFill>
                  <a:sysClr val="windowText" lastClr="000000"/>
                </a:solidFill>
              </a:ln>
              <a:solidFill>
                <a:sysClr val="windowText" lastClr="000000"/>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400" b="0" i="0" u="none" strike="noStrike" kern="1200" cap="none" spc="0" normalizeH="0" baseline="0" noProof="0" dirty="0">
                <a:ln w="0">
                  <a:solidFill>
                    <a:sysClr val="windowText" lastClr="000000"/>
                  </a:solidFill>
                </a:ln>
                <a:solidFill>
                  <a:sysClr val="windowText" lastClr="000000"/>
                </a:solidFill>
                <a:effectLst/>
                <a:uLnTx/>
                <a:uFillTx/>
                <a:latin typeface="Corbel" panose="020B0503020204020204"/>
                <a:ea typeface="ＭＳ ゴシック" panose="020B0609070205080204" pitchFamily="49" charset="-128"/>
                <a:cs typeface="+mn-cs"/>
              </a:rPr>
              <a:t>　北アルプス医療センターあづみ病院　</a:t>
            </a:r>
            <a:endParaRPr kumimoji="0" lang="en-US" altLang="ja-JP" sz="4400" b="0" i="0" u="none" strike="noStrike" kern="1200" cap="none" spc="0" normalizeH="0" baseline="0" noProof="0" dirty="0">
              <a:ln w="0">
                <a:solidFill>
                  <a:sysClr val="windowText" lastClr="000000"/>
                </a:solidFill>
              </a:ln>
              <a:solidFill>
                <a:sysClr val="windowText" lastClr="000000"/>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400" b="0" i="0" u="none" strike="noStrike" kern="1200" cap="none" spc="0" normalizeH="0" baseline="0" noProof="0" dirty="0">
                <a:ln w="0">
                  <a:solidFill>
                    <a:sysClr val="windowText" lastClr="000000"/>
                  </a:solidFill>
                </a:ln>
                <a:solidFill>
                  <a:sysClr val="windowText" lastClr="000000"/>
                </a:solidFill>
                <a:effectLst/>
                <a:uLnTx/>
                <a:uFillTx/>
                <a:latin typeface="Corbel" panose="020B0503020204020204"/>
                <a:ea typeface="ＭＳ ゴシック" panose="020B0609070205080204" pitchFamily="49" charset="-128"/>
                <a:cs typeface="+mn-cs"/>
              </a:rPr>
              <a:t>　がん相談支援センター　</a:t>
            </a:r>
            <a:r>
              <a:rPr kumimoji="0" lang="en-US" altLang="ja-JP" sz="4400" b="0" i="0" u="none" strike="noStrike" kern="1200" cap="none" spc="0" normalizeH="0" baseline="0" noProof="0" dirty="0">
                <a:ln w="0">
                  <a:solidFill>
                    <a:sysClr val="windowText" lastClr="000000"/>
                  </a:solid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rPr>
              <a:t>TEL0261-62-3166</a:t>
            </a:r>
            <a:r>
              <a:rPr kumimoji="0" lang="ja-JP" altLang="en-US" sz="4400" b="0" i="0" u="none" strike="noStrike" kern="1200" cap="none" spc="0" normalizeH="0" baseline="0" noProof="0" dirty="0">
                <a:ln w="0">
                  <a:solidFill>
                    <a:sysClr val="windowText" lastClr="000000"/>
                  </a:solidFill>
                </a:ln>
                <a:solidFill>
                  <a:sysClr val="windowText" lastClr="000000"/>
                </a:solidFill>
                <a:effectLst/>
                <a:uLnTx/>
                <a:uFillTx/>
                <a:latin typeface="Corbel" panose="020B0503020204020204"/>
                <a:ea typeface="ＭＳ ゴシック" panose="020B0609070205080204" pitchFamily="49" charset="-128"/>
                <a:cs typeface="+mn-cs"/>
              </a:rPr>
              <a:t>（代表）</a:t>
            </a:r>
          </a:p>
        </p:txBody>
      </p:sp>
      <p:sp>
        <p:nvSpPr>
          <p:cNvPr id="3" name="正方形/長方形 2"/>
          <p:cNvSpPr/>
          <p:nvPr/>
        </p:nvSpPr>
        <p:spPr>
          <a:xfrm>
            <a:off x="4061418" y="177831"/>
            <a:ext cx="13476686" cy="3141524"/>
          </a:xfrm>
          <a:prstGeom prst="rect">
            <a:avLst/>
          </a:prstGeom>
          <a:noFill/>
        </p:spPr>
        <p:txBody>
          <a:bodyPr wrap="none" lIns="261263" tIns="130631" rIns="261263" bIns="130631">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7200" b="0" i="0" u="none" strike="noStrike" kern="1200" cap="none" spc="0" normalizeH="0" baseline="0" noProof="0" dirty="0">
                <a:ln w="0">
                  <a:solidFill>
                    <a:prstClr val="white"/>
                  </a:solidFill>
                </a:ln>
                <a:solidFill>
                  <a:srgbClr val="00B0F0"/>
                </a:solidFill>
                <a:effectLst>
                  <a:outerShdw blurRad="38100" dist="19050" dir="2700000" algn="tl" rotWithShape="0">
                    <a:prstClr val="black">
                      <a:alpha val="40000"/>
                    </a:prstClr>
                  </a:outerShdw>
                </a:effectLst>
                <a:uLnTx/>
                <a:uFillTx/>
                <a:latin typeface="HGP創英角ｺﾞｼｯｸUB" panose="020B0900000000000000" pitchFamily="50" charset="-128"/>
                <a:ea typeface="HGP創英角ｺﾞｼｯｸUB" panose="020B0900000000000000" pitchFamily="50" charset="-128"/>
                <a:cs typeface="+mn-cs"/>
              </a:rPr>
              <a:t>がん患者サロン</a:t>
            </a:r>
            <a:endParaRPr kumimoji="0" lang="en-US" altLang="ja-JP" sz="7200" b="0" i="0" u="none" strike="noStrike" kern="1200" cap="none" spc="0" normalizeH="0" baseline="0" noProof="0" dirty="0">
              <a:ln w="0">
                <a:solidFill>
                  <a:prstClr val="white"/>
                </a:solidFill>
              </a:ln>
              <a:solidFill>
                <a:srgbClr val="00B0F0"/>
              </a:solidFill>
              <a:effectLst>
                <a:outerShdw blurRad="38100" dist="19050" dir="2700000" algn="tl" rotWithShape="0">
                  <a:prstClr val="black">
                    <a:alpha val="40000"/>
                  </a:prstClr>
                </a:outerShdw>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500" b="0" i="0" u="none" strike="noStrike" kern="1200" cap="none" spc="0" normalizeH="0" baseline="0" noProof="0" dirty="0" err="1">
                <a:ln w="0">
                  <a:solidFill>
                    <a:prstClr val="white"/>
                  </a:solidFill>
                </a:ln>
                <a:solidFill>
                  <a:srgbClr val="00B0F0"/>
                </a:solidFill>
                <a:effectLst>
                  <a:outerShdw blurRad="38100" dist="19050" dir="2700000" algn="tl" rotWithShape="0">
                    <a:prstClr val="black">
                      <a:alpha val="40000"/>
                    </a:prstClr>
                  </a:outerShdw>
                </a:effectLst>
                <a:uLnTx/>
                <a:uFillTx/>
                <a:latin typeface="HGP創英角ｺﾞｼｯｸUB" panose="020B0900000000000000" pitchFamily="50" charset="-128"/>
                <a:ea typeface="HGP創英角ｺﾞｼｯｸUB" panose="020B0900000000000000" pitchFamily="50" charset="-128"/>
                <a:cs typeface="+mn-cs"/>
              </a:rPr>
              <a:t>てるてる</a:t>
            </a:r>
            <a:r>
              <a:rPr kumimoji="0" lang="ja-JP" altLang="en-US" sz="11500" b="0" i="0" u="none" strike="noStrike" kern="1200" cap="none" spc="0" normalizeH="0" baseline="0" noProof="0" dirty="0">
                <a:ln w="0">
                  <a:solidFill>
                    <a:prstClr val="white"/>
                  </a:solidFill>
                </a:ln>
                <a:solidFill>
                  <a:srgbClr val="00B0F0"/>
                </a:solidFill>
                <a:effectLst>
                  <a:outerShdw blurRad="38100" dist="19050" dir="2700000" algn="tl" rotWithShape="0">
                    <a:prstClr val="black">
                      <a:alpha val="40000"/>
                    </a:prstClr>
                  </a:outerShdw>
                </a:effectLst>
                <a:uLnTx/>
                <a:uFillTx/>
                <a:latin typeface="HGP創英角ｺﾞｼｯｸUB" panose="020B0900000000000000" pitchFamily="50" charset="-128"/>
                <a:ea typeface="HGP創英角ｺﾞｼｯｸUB" panose="020B0900000000000000" pitchFamily="50" charset="-128"/>
                <a:cs typeface="+mn-cs"/>
              </a:rPr>
              <a:t>サロンあづみ</a:t>
            </a:r>
          </a:p>
        </p:txBody>
      </p:sp>
      <p:sp>
        <p:nvSpPr>
          <p:cNvPr id="11" name="正方形/長方形 10">
            <a:extLst>
              <a:ext uri="{FF2B5EF4-FFF2-40B4-BE49-F238E27FC236}">
                <a16:creationId xmlns:a16="http://schemas.microsoft.com/office/drawing/2014/main" xmlns="" id="{78E9A005-2D72-4E6F-B0D1-C4D55CD9DA4E}"/>
              </a:ext>
            </a:extLst>
          </p:cNvPr>
          <p:cNvSpPr/>
          <p:nvPr/>
        </p:nvSpPr>
        <p:spPr>
          <a:xfrm>
            <a:off x="1073275" y="8002151"/>
            <a:ext cx="20364598" cy="3548367"/>
          </a:xfrm>
          <a:prstGeom prst="rect">
            <a:avLst/>
          </a:prstGeom>
          <a:noFill/>
        </p:spPr>
        <p:txBody>
          <a:bodyPr wrap="none" lIns="261263" tIns="130631" rIns="261263" bIns="130631">
            <a:spAutoFit/>
          </a:bodyPr>
          <a:lstStyle/>
          <a:p>
            <a:pPr marL="0" marR="0" lvl="0" indent="0" algn="l" defTabSz="457200" rtl="0" eaLnBrk="1" fontAlgn="auto" latinLnBrk="0" hangingPunct="1">
              <a:lnSpc>
                <a:spcPts val="10000"/>
              </a:lnSpc>
              <a:spcBef>
                <a:spcPts val="0"/>
              </a:spcBef>
              <a:spcAft>
                <a:spcPts val="0"/>
              </a:spcAft>
              <a:buClrTx/>
              <a:buSzTx/>
              <a:buFontTx/>
              <a:buNone/>
              <a:tabLst/>
              <a:defRPr/>
            </a:pPr>
            <a:r>
              <a:rPr kumimoji="0" lang="ja-JP" altLang="en-US" sz="6000" b="1" i="0" u="none" strike="noStrike" kern="1200" cap="none" spc="143" normalizeH="0" baseline="0" noProof="0" dirty="0">
                <a:ln w="9525" cmpd="sng">
                  <a:solidFill>
                    <a:prstClr val="black">
                      <a:lumMod val="65000"/>
                      <a:lumOff val="35000"/>
                    </a:prstClr>
                  </a:solidFill>
                  <a:prstDash val="solid"/>
                </a:ln>
                <a:solidFill>
                  <a:schemeClr val="accent1"/>
                </a:solidFill>
                <a:effectLst>
                  <a:glow rad="38100">
                    <a:srgbClr val="0F6FC6">
                      <a:alpha val="40000"/>
                    </a:srgbClr>
                  </a:glow>
                </a:effectLst>
                <a:uLnTx/>
                <a:uFillTx/>
                <a:latin typeface="BIZ UDP明朝 Medium" panose="02020500000000000000" pitchFamily="18" charset="-128"/>
                <a:ea typeface="BIZ UDP明朝 Medium" panose="02020500000000000000" pitchFamily="18" charset="-128"/>
              </a:rPr>
              <a:t>●対象者：がん患者さんや、そのご家族　事前申し込み不要</a:t>
            </a:r>
            <a:endParaRPr kumimoji="0" lang="en-US" altLang="ja-JP" sz="6000" b="1" i="0" u="none" strike="noStrike" kern="1200" cap="none" spc="143" normalizeH="0" baseline="0" noProof="0" dirty="0">
              <a:ln w="9525" cmpd="sng">
                <a:solidFill>
                  <a:prstClr val="black">
                    <a:lumMod val="65000"/>
                    <a:lumOff val="35000"/>
                  </a:prstClr>
                </a:solidFill>
                <a:prstDash val="solid"/>
              </a:ln>
              <a:solidFill>
                <a:schemeClr val="accent1"/>
              </a:solidFill>
              <a:effectLst>
                <a:glow rad="38100">
                  <a:srgbClr val="0F6FC6">
                    <a:alpha val="40000"/>
                  </a:srgbClr>
                </a:glow>
              </a:effectLst>
              <a:uLnTx/>
              <a:uFillTx/>
              <a:latin typeface="BIZ UDP明朝 Medium" panose="02020500000000000000" pitchFamily="18" charset="-128"/>
              <a:ea typeface="BIZ UDP明朝 Medium" panose="02020500000000000000" pitchFamily="18" charset="-128"/>
            </a:endParaRPr>
          </a:p>
          <a:p>
            <a:pPr marL="0" marR="0" lvl="0" indent="0" algn="dist" defTabSz="457200" rtl="0" eaLnBrk="1" fontAlgn="auto" latinLnBrk="0" hangingPunct="1">
              <a:lnSpc>
                <a:spcPts val="7143"/>
              </a:lnSpc>
              <a:spcBef>
                <a:spcPts val="0"/>
              </a:spcBef>
              <a:spcAft>
                <a:spcPts val="0"/>
              </a:spcAft>
              <a:buClrTx/>
              <a:buSzTx/>
              <a:buFontTx/>
              <a:buNone/>
              <a:tabLst/>
              <a:defRPr/>
            </a:pPr>
            <a:r>
              <a:rPr kumimoji="0" lang="ja-JP" altLang="en-US" sz="6000" b="1" i="0" u="none" strike="noStrike" kern="1200" cap="none" spc="143" normalizeH="0" baseline="0" noProof="0" dirty="0">
                <a:ln w="9525" cmpd="sng">
                  <a:solidFill>
                    <a:prstClr val="black">
                      <a:lumMod val="65000"/>
                      <a:lumOff val="35000"/>
                    </a:prstClr>
                  </a:solidFill>
                  <a:prstDash val="solid"/>
                </a:ln>
                <a:solidFill>
                  <a:schemeClr val="accent1"/>
                </a:solidFill>
                <a:effectLst>
                  <a:glow rad="38100">
                    <a:srgbClr val="0F6FC6">
                      <a:alpha val="40000"/>
                    </a:srgbClr>
                  </a:glow>
                </a:effectLst>
                <a:uLnTx/>
                <a:uFillTx/>
                <a:latin typeface="BIZ UDP明朝 Medium" panose="02020500000000000000" pitchFamily="18" charset="-128"/>
                <a:ea typeface="BIZ UDP明朝 Medium" panose="02020500000000000000" pitchFamily="18" charset="-128"/>
              </a:rPr>
              <a:t>●日　 時：毎月第３金曜日　</a:t>
            </a:r>
            <a:r>
              <a:rPr kumimoji="0" lang="en-US" altLang="ja-JP" sz="6000" b="1" i="0" u="none" strike="noStrike" kern="1200" cap="none" spc="143" normalizeH="0" baseline="0" noProof="0" dirty="0">
                <a:ln w="9525" cmpd="sng">
                  <a:solidFill>
                    <a:prstClr val="black">
                      <a:lumMod val="65000"/>
                      <a:lumOff val="35000"/>
                    </a:prstClr>
                  </a:solidFill>
                  <a:prstDash val="solid"/>
                </a:ln>
                <a:solidFill>
                  <a:schemeClr val="accent1"/>
                </a:solidFill>
                <a:effectLst>
                  <a:glow rad="38100">
                    <a:srgbClr val="0F6FC6">
                      <a:alpha val="40000"/>
                    </a:srgbClr>
                  </a:glow>
                </a:effectLst>
                <a:uLnTx/>
                <a:uFillTx/>
                <a:latin typeface="BIZ UDP明朝 Medium" panose="02020500000000000000" pitchFamily="18" charset="-128"/>
                <a:ea typeface="BIZ UDP明朝 Medium" panose="02020500000000000000" pitchFamily="18" charset="-128"/>
              </a:rPr>
              <a:t>14</a:t>
            </a:r>
            <a:r>
              <a:rPr kumimoji="0" lang="ja-JP" altLang="en-US" sz="6000" b="1" i="0" u="none" strike="noStrike" kern="1200" cap="none" spc="143" normalizeH="0" baseline="0" noProof="0" dirty="0">
                <a:ln w="9525" cmpd="sng">
                  <a:solidFill>
                    <a:prstClr val="black">
                      <a:lumMod val="65000"/>
                      <a:lumOff val="35000"/>
                    </a:prstClr>
                  </a:solidFill>
                  <a:prstDash val="solid"/>
                </a:ln>
                <a:solidFill>
                  <a:schemeClr val="accent1"/>
                </a:solidFill>
                <a:effectLst>
                  <a:glow rad="38100">
                    <a:srgbClr val="0F6FC6">
                      <a:alpha val="40000"/>
                    </a:srgbClr>
                  </a:glow>
                </a:effectLst>
                <a:uLnTx/>
                <a:uFillTx/>
                <a:latin typeface="BIZ UDP明朝 Medium" panose="02020500000000000000" pitchFamily="18" charset="-128"/>
                <a:ea typeface="BIZ UDP明朝 Medium" panose="02020500000000000000" pitchFamily="18" charset="-128"/>
              </a:rPr>
              <a:t>：</a:t>
            </a:r>
            <a:r>
              <a:rPr kumimoji="0" lang="en-US" altLang="ja-JP" sz="6000" b="1" i="0" u="none" strike="noStrike" kern="1200" cap="none" spc="143" normalizeH="0" baseline="0" noProof="0" dirty="0">
                <a:ln w="9525" cmpd="sng">
                  <a:solidFill>
                    <a:prstClr val="black">
                      <a:lumMod val="65000"/>
                      <a:lumOff val="35000"/>
                    </a:prstClr>
                  </a:solidFill>
                  <a:prstDash val="solid"/>
                </a:ln>
                <a:solidFill>
                  <a:schemeClr val="accent1"/>
                </a:solidFill>
                <a:effectLst>
                  <a:glow rad="38100">
                    <a:srgbClr val="0F6FC6">
                      <a:alpha val="40000"/>
                    </a:srgbClr>
                  </a:glow>
                </a:effectLst>
                <a:uLnTx/>
                <a:uFillTx/>
                <a:latin typeface="BIZ UDP明朝 Medium" panose="02020500000000000000" pitchFamily="18" charset="-128"/>
                <a:ea typeface="BIZ UDP明朝 Medium" panose="02020500000000000000" pitchFamily="18" charset="-128"/>
              </a:rPr>
              <a:t>00</a:t>
            </a:r>
            <a:r>
              <a:rPr kumimoji="0" lang="ja-JP" altLang="en-US" sz="6000" b="1" i="0" u="none" strike="noStrike" kern="1200" cap="none" spc="143" normalizeH="0" baseline="0" noProof="0" dirty="0">
                <a:ln w="9525" cmpd="sng">
                  <a:solidFill>
                    <a:prstClr val="black">
                      <a:lumMod val="65000"/>
                      <a:lumOff val="35000"/>
                    </a:prstClr>
                  </a:solidFill>
                  <a:prstDash val="solid"/>
                </a:ln>
                <a:solidFill>
                  <a:schemeClr val="accent1"/>
                </a:solidFill>
                <a:effectLst>
                  <a:glow rad="38100">
                    <a:srgbClr val="0F6FC6">
                      <a:alpha val="40000"/>
                    </a:srgbClr>
                  </a:glow>
                </a:effectLst>
                <a:uLnTx/>
                <a:uFillTx/>
                <a:latin typeface="BIZ UDP明朝 Medium" panose="02020500000000000000" pitchFamily="18" charset="-128"/>
                <a:ea typeface="BIZ UDP明朝 Medium" panose="02020500000000000000" pitchFamily="18" charset="-128"/>
              </a:rPr>
              <a:t>～</a:t>
            </a:r>
            <a:r>
              <a:rPr kumimoji="0" lang="en-US" altLang="ja-JP" sz="6000" b="1" i="0" u="none" strike="noStrike" kern="1200" cap="none" spc="143" normalizeH="0" baseline="0" noProof="0" dirty="0">
                <a:ln w="9525" cmpd="sng">
                  <a:solidFill>
                    <a:prstClr val="black">
                      <a:lumMod val="65000"/>
                      <a:lumOff val="35000"/>
                    </a:prstClr>
                  </a:solidFill>
                  <a:prstDash val="solid"/>
                </a:ln>
                <a:solidFill>
                  <a:schemeClr val="accent1"/>
                </a:solidFill>
                <a:effectLst>
                  <a:glow rad="38100">
                    <a:srgbClr val="0F6FC6">
                      <a:alpha val="40000"/>
                    </a:srgbClr>
                  </a:glow>
                </a:effectLst>
                <a:uLnTx/>
                <a:uFillTx/>
                <a:latin typeface="BIZ UDP明朝 Medium" panose="02020500000000000000" pitchFamily="18" charset="-128"/>
                <a:ea typeface="BIZ UDP明朝 Medium" panose="02020500000000000000" pitchFamily="18" charset="-128"/>
              </a:rPr>
              <a:t>15</a:t>
            </a:r>
            <a:r>
              <a:rPr kumimoji="0" lang="ja-JP" altLang="en-US" sz="6000" b="1" i="0" u="none" strike="noStrike" kern="1200" cap="none" spc="143" normalizeH="0" baseline="0" noProof="0" dirty="0">
                <a:ln w="9525" cmpd="sng">
                  <a:solidFill>
                    <a:prstClr val="black">
                      <a:lumMod val="65000"/>
                      <a:lumOff val="35000"/>
                    </a:prstClr>
                  </a:solidFill>
                  <a:prstDash val="solid"/>
                </a:ln>
                <a:solidFill>
                  <a:schemeClr val="accent1"/>
                </a:solidFill>
                <a:effectLst>
                  <a:glow rad="38100">
                    <a:srgbClr val="0F6FC6">
                      <a:alpha val="40000"/>
                    </a:srgbClr>
                  </a:glow>
                </a:effectLst>
                <a:uLnTx/>
                <a:uFillTx/>
                <a:latin typeface="BIZ UDP明朝 Medium" panose="02020500000000000000" pitchFamily="18" charset="-128"/>
                <a:ea typeface="BIZ UDP明朝 Medium" panose="02020500000000000000" pitchFamily="18" charset="-128"/>
              </a:rPr>
              <a:t>：</a:t>
            </a:r>
            <a:r>
              <a:rPr kumimoji="0" lang="en-US" altLang="ja-JP" sz="6000" b="1" i="0" u="none" strike="noStrike" kern="1200" cap="none" spc="143" normalizeH="0" baseline="0" noProof="0" dirty="0">
                <a:ln w="9525" cmpd="sng">
                  <a:solidFill>
                    <a:prstClr val="black">
                      <a:lumMod val="65000"/>
                      <a:lumOff val="35000"/>
                    </a:prstClr>
                  </a:solidFill>
                  <a:prstDash val="solid"/>
                </a:ln>
                <a:solidFill>
                  <a:schemeClr val="accent1"/>
                </a:solidFill>
                <a:effectLst>
                  <a:glow rad="38100">
                    <a:srgbClr val="0F6FC6">
                      <a:alpha val="40000"/>
                    </a:srgbClr>
                  </a:glow>
                </a:effectLst>
                <a:uLnTx/>
                <a:uFillTx/>
                <a:latin typeface="BIZ UDP明朝 Medium" panose="02020500000000000000" pitchFamily="18" charset="-128"/>
                <a:ea typeface="BIZ UDP明朝 Medium" panose="02020500000000000000" pitchFamily="18" charset="-128"/>
              </a:rPr>
              <a:t>30</a:t>
            </a:r>
          </a:p>
          <a:p>
            <a:pPr marL="0" marR="0" lvl="0" indent="0" algn="l" defTabSz="457200" rtl="0" eaLnBrk="1" fontAlgn="auto" latinLnBrk="0" hangingPunct="1">
              <a:lnSpc>
                <a:spcPts val="10000"/>
              </a:lnSpc>
              <a:spcBef>
                <a:spcPts val="0"/>
              </a:spcBef>
              <a:spcAft>
                <a:spcPts val="0"/>
              </a:spcAft>
              <a:buClrTx/>
              <a:buSzTx/>
              <a:buFontTx/>
              <a:buNone/>
              <a:tabLst/>
              <a:defRPr/>
            </a:pPr>
            <a:r>
              <a:rPr kumimoji="0" lang="ja-JP" altLang="en-US" sz="6000" b="1" i="0" u="none" strike="noStrike" kern="1200" cap="none" spc="143" normalizeH="0" baseline="0" noProof="0" dirty="0">
                <a:ln w="9525" cmpd="sng">
                  <a:solidFill>
                    <a:prstClr val="black">
                      <a:lumMod val="65000"/>
                      <a:lumOff val="35000"/>
                    </a:prstClr>
                  </a:solidFill>
                  <a:prstDash val="solid"/>
                </a:ln>
                <a:solidFill>
                  <a:schemeClr val="accent1"/>
                </a:solidFill>
                <a:effectLst>
                  <a:glow rad="38100">
                    <a:srgbClr val="0F6FC6">
                      <a:alpha val="40000"/>
                    </a:srgbClr>
                  </a:glow>
                </a:effectLst>
                <a:uLnTx/>
                <a:uFillTx/>
                <a:latin typeface="BIZ UDP明朝 Medium" panose="02020500000000000000" pitchFamily="18" charset="-128"/>
                <a:ea typeface="BIZ UDP明朝 Medium" panose="02020500000000000000" pitchFamily="18" charset="-128"/>
              </a:rPr>
              <a:t>●場 　所：</a:t>
            </a:r>
            <a:r>
              <a:rPr kumimoji="0" lang="en-US" altLang="ja-JP" sz="6000" b="1" i="0" u="none" strike="noStrike" kern="1200" cap="none" spc="143" normalizeH="0" baseline="0" noProof="0" dirty="0">
                <a:ln w="9525" cmpd="sng">
                  <a:solidFill>
                    <a:prstClr val="black">
                      <a:lumMod val="65000"/>
                      <a:lumOff val="35000"/>
                    </a:prstClr>
                  </a:solidFill>
                  <a:prstDash val="solid"/>
                </a:ln>
                <a:solidFill>
                  <a:schemeClr val="accent1"/>
                </a:solidFill>
                <a:effectLst>
                  <a:glow rad="38100">
                    <a:srgbClr val="0F6FC6">
                      <a:alpha val="40000"/>
                    </a:srgbClr>
                  </a:glow>
                </a:effectLst>
                <a:uLnTx/>
                <a:uFillTx/>
                <a:latin typeface="BIZ UDP明朝 Medium" panose="02020500000000000000" pitchFamily="18" charset="-128"/>
                <a:ea typeface="BIZ UDP明朝 Medium" panose="02020500000000000000" pitchFamily="18" charset="-128"/>
              </a:rPr>
              <a:t>7</a:t>
            </a:r>
            <a:r>
              <a:rPr kumimoji="0" lang="ja-JP" altLang="en-US" sz="6000" b="1" i="0" u="none" strike="noStrike" kern="1200" cap="none" spc="143" normalizeH="0" baseline="0" noProof="0" dirty="0">
                <a:ln w="9525" cmpd="sng">
                  <a:solidFill>
                    <a:prstClr val="black">
                      <a:lumMod val="65000"/>
                      <a:lumOff val="35000"/>
                    </a:prstClr>
                  </a:solidFill>
                  <a:prstDash val="solid"/>
                </a:ln>
                <a:solidFill>
                  <a:schemeClr val="accent1"/>
                </a:solidFill>
                <a:effectLst>
                  <a:glow rad="38100">
                    <a:srgbClr val="0F6FC6">
                      <a:alpha val="40000"/>
                    </a:srgbClr>
                  </a:glow>
                </a:effectLst>
                <a:uLnTx/>
                <a:uFillTx/>
                <a:latin typeface="BIZ UDP明朝 Medium" panose="02020500000000000000" pitchFamily="18" charset="-128"/>
                <a:ea typeface="BIZ UDP明朝 Medium" panose="02020500000000000000" pitchFamily="18" charset="-128"/>
              </a:rPr>
              <a:t>階　やまなみホール</a:t>
            </a:r>
            <a:endParaRPr kumimoji="0" lang="en-US" altLang="ja-JP" sz="6000" b="1" i="0" u="none" strike="noStrike" kern="1200" cap="none" spc="143" normalizeH="0" baseline="0" noProof="0" dirty="0">
              <a:ln w="9525" cmpd="sng">
                <a:solidFill>
                  <a:prstClr val="black">
                    <a:lumMod val="65000"/>
                    <a:lumOff val="35000"/>
                  </a:prstClr>
                </a:solidFill>
                <a:prstDash val="solid"/>
              </a:ln>
              <a:solidFill>
                <a:schemeClr val="accent1"/>
              </a:solidFill>
              <a:effectLst>
                <a:glow rad="38100">
                  <a:srgbClr val="0F6FC6">
                    <a:alpha val="40000"/>
                  </a:srgbClr>
                </a:glow>
              </a:effectLst>
              <a:uLnTx/>
              <a:uFillTx/>
              <a:latin typeface="BIZ UDP明朝 Medium" panose="02020500000000000000" pitchFamily="18" charset="-128"/>
              <a:ea typeface="BIZ UDP明朝 Medium" panose="02020500000000000000" pitchFamily="18" charset="-128"/>
            </a:endParaRPr>
          </a:p>
        </p:txBody>
      </p:sp>
      <p:graphicFrame>
        <p:nvGraphicFramePr>
          <p:cNvPr id="6" name="表 5">
            <a:extLst>
              <a:ext uri="{FF2B5EF4-FFF2-40B4-BE49-F238E27FC236}">
                <a16:creationId xmlns:a16="http://schemas.microsoft.com/office/drawing/2014/main" xmlns="" id="{6B63295F-246B-4045-9B57-29B19B132A70}"/>
              </a:ext>
            </a:extLst>
          </p:cNvPr>
          <p:cNvGraphicFramePr>
            <a:graphicFrameLocks noGrp="1"/>
          </p:cNvGraphicFramePr>
          <p:nvPr>
            <p:extLst>
              <p:ext uri="{D42A27DB-BD31-4B8C-83A1-F6EECF244321}">
                <p14:modId xmlns:p14="http://schemas.microsoft.com/office/powerpoint/2010/main" val="2500323231"/>
              </p:ext>
            </p:extLst>
          </p:nvPr>
        </p:nvGraphicFramePr>
        <p:xfrm>
          <a:off x="744932" y="11689393"/>
          <a:ext cx="20109658" cy="17259047"/>
        </p:xfrm>
        <a:graphic>
          <a:graphicData uri="http://schemas.openxmlformats.org/drawingml/2006/table">
            <a:tbl>
              <a:tblPr firstRow="1" bandRow="1">
                <a:tableStyleId>{5C22544A-7EE6-4342-B048-85BDC9FD1C3A}</a:tableStyleId>
              </a:tblPr>
              <a:tblGrid>
                <a:gridCol w="5216956">
                  <a:extLst>
                    <a:ext uri="{9D8B030D-6E8A-4147-A177-3AD203B41FA5}">
                      <a16:colId xmlns:a16="http://schemas.microsoft.com/office/drawing/2014/main" xmlns="" val="1318247473"/>
                    </a:ext>
                  </a:extLst>
                </a:gridCol>
                <a:gridCol w="7680960">
                  <a:extLst>
                    <a:ext uri="{9D8B030D-6E8A-4147-A177-3AD203B41FA5}">
                      <a16:colId xmlns:a16="http://schemas.microsoft.com/office/drawing/2014/main" xmlns="" val="2243793848"/>
                    </a:ext>
                  </a:extLst>
                </a:gridCol>
                <a:gridCol w="7211742">
                  <a:extLst>
                    <a:ext uri="{9D8B030D-6E8A-4147-A177-3AD203B41FA5}">
                      <a16:colId xmlns:a16="http://schemas.microsoft.com/office/drawing/2014/main" xmlns="" val="3916761346"/>
                    </a:ext>
                  </a:extLst>
                </a:gridCol>
              </a:tblGrid>
              <a:tr h="1965238">
                <a:tc gridSpan="3">
                  <a:txBody>
                    <a:bodyPr/>
                    <a:lstStyle/>
                    <a:p>
                      <a:pPr algn="ctr"/>
                      <a:r>
                        <a:rPr kumimoji="1" lang="en-US" altLang="ja-JP" sz="6000" b="0" dirty="0">
                          <a:latin typeface="HGP創英角ｺﾞｼｯｸUB" panose="020B0900000000000000" pitchFamily="50" charset="-128"/>
                          <a:ea typeface="HGP創英角ｺﾞｼｯｸUB" panose="020B0900000000000000" pitchFamily="50" charset="-128"/>
                        </a:rPr>
                        <a:t>R2</a:t>
                      </a:r>
                      <a:r>
                        <a:rPr kumimoji="1" lang="ja-JP" altLang="en-US" sz="6000" b="0" dirty="0">
                          <a:latin typeface="HGP創英角ｺﾞｼｯｸUB" panose="020B0900000000000000" pitchFamily="50" charset="-128"/>
                          <a:ea typeface="HGP創英角ｺﾞｼｯｸUB" panose="020B0900000000000000" pitchFamily="50" charset="-128"/>
                        </a:rPr>
                        <a:t>年度の予定　</a:t>
                      </a:r>
                      <a:r>
                        <a:rPr kumimoji="1" lang="ja-JP" altLang="en-US" sz="4400" b="0" dirty="0">
                          <a:latin typeface="HGP創英角ｺﾞｼｯｸUB" panose="020B0900000000000000" pitchFamily="50" charset="-128"/>
                          <a:ea typeface="HGP創英角ｺﾞｼｯｸUB" panose="020B0900000000000000" pitchFamily="50" charset="-128"/>
                        </a:rPr>
                        <a:t>（都合により内容が変更となる場合もあります）</a:t>
                      </a:r>
                      <a:endParaRPr kumimoji="1" lang="en-US" altLang="ja-JP" sz="4400" b="0" dirty="0">
                        <a:latin typeface="HGP創英角ｺﾞｼｯｸUB" panose="020B0900000000000000" pitchFamily="50" charset="-128"/>
                        <a:ea typeface="HGP創英角ｺﾞｼｯｸUB" panose="020B0900000000000000" pitchFamily="50" charset="-128"/>
                      </a:endParaRPr>
                    </a:p>
                    <a:p>
                      <a:pPr algn="ctr"/>
                      <a:r>
                        <a:rPr kumimoji="1" lang="ja-JP" altLang="en-US" sz="5400" b="0" dirty="0">
                          <a:latin typeface="HGP創英角ｺﾞｼｯｸUB" panose="020B0900000000000000" pitchFamily="50" charset="-128"/>
                          <a:ea typeface="HGP創英角ｺﾞｼｯｸUB" panose="020B0900000000000000" pitchFamily="50" charset="-128"/>
                        </a:rPr>
                        <a:t>学習会終了後は語り合いの時間となります</a:t>
                      </a:r>
                      <a:endParaRPr kumimoji="1" lang="ja-JP" altLang="en-US" sz="6000" b="0" dirty="0">
                        <a:latin typeface="HGP創英角ｺﾞｼｯｸUB" panose="020B0900000000000000" pitchFamily="50" charset="-128"/>
                        <a:ea typeface="HGP創英角ｺﾞｼｯｸUB" panose="020B0900000000000000" pitchFamily="50" charset="-128"/>
                      </a:endParaRPr>
                    </a:p>
                  </a:txBody>
                  <a:tcPr/>
                </a:tc>
                <a:tc hMerge="1">
                  <a:txBody>
                    <a:bodyPr/>
                    <a:lstStyle/>
                    <a:p>
                      <a:endParaRPr kumimoji="1" lang="ja-JP" altLang="en-US" dirty="0"/>
                    </a:p>
                  </a:txBody>
                  <a:tcPr/>
                </a:tc>
                <a:tc hMerge="1">
                  <a:txBody>
                    <a:bodyPr/>
                    <a:lstStyle/>
                    <a:p>
                      <a:endParaRPr kumimoji="1" lang="ja-JP" altLang="en-US" dirty="0"/>
                    </a:p>
                  </a:txBody>
                  <a:tcPr/>
                </a:tc>
                <a:extLst>
                  <a:ext uri="{0D108BD9-81ED-4DB2-BD59-A6C34878D82A}">
                    <a16:rowId xmlns:a16="http://schemas.microsoft.com/office/drawing/2014/main" xmlns="" val="1473340950"/>
                  </a:ext>
                </a:extLst>
              </a:tr>
              <a:tr h="1314307">
                <a:tc>
                  <a:txBody>
                    <a:bodyPr/>
                    <a:lstStyle/>
                    <a:p>
                      <a:pPr algn="ctr"/>
                      <a:r>
                        <a:rPr kumimoji="1" lang="ja-JP" altLang="en-US" sz="4800" dirty="0">
                          <a:solidFill>
                            <a:schemeClr val="bg2">
                              <a:lumMod val="50000"/>
                            </a:schemeClr>
                          </a:solidFill>
                          <a:latin typeface="HGP創英角ｺﾞｼｯｸUB" panose="020B0900000000000000" pitchFamily="50" charset="-128"/>
                          <a:ea typeface="HGP創英角ｺﾞｼｯｸUB" panose="020B0900000000000000" pitchFamily="50" charset="-128"/>
                        </a:rPr>
                        <a:t>日時</a:t>
                      </a:r>
                    </a:p>
                  </a:txBody>
                  <a:tcPr/>
                </a:tc>
                <a:tc>
                  <a:txBody>
                    <a:bodyPr/>
                    <a:lstStyle/>
                    <a:p>
                      <a:pPr algn="ctr"/>
                      <a:r>
                        <a:rPr kumimoji="1" lang="ja-JP" altLang="en-US" sz="4800" dirty="0">
                          <a:solidFill>
                            <a:schemeClr val="bg2">
                              <a:lumMod val="50000"/>
                            </a:schemeClr>
                          </a:solidFill>
                          <a:latin typeface="HGP創英角ｺﾞｼｯｸUB" panose="020B0900000000000000" pitchFamily="50" charset="-128"/>
                          <a:ea typeface="HGP創英角ｺﾞｼｯｸUB" panose="020B0900000000000000" pitchFamily="50" charset="-128"/>
                        </a:rPr>
                        <a:t>内容</a:t>
                      </a:r>
                    </a:p>
                  </a:txBody>
                  <a:tcPr/>
                </a:tc>
                <a:tc>
                  <a:txBody>
                    <a:bodyPr/>
                    <a:lstStyle/>
                    <a:p>
                      <a:pPr algn="ctr"/>
                      <a:r>
                        <a:rPr kumimoji="1" lang="ja-JP" altLang="en-US" sz="4800" dirty="0">
                          <a:solidFill>
                            <a:schemeClr val="bg2">
                              <a:lumMod val="50000"/>
                            </a:schemeClr>
                          </a:solidFill>
                          <a:latin typeface="HGP創英角ｺﾞｼｯｸUB" panose="020B0900000000000000" pitchFamily="50" charset="-128"/>
                          <a:ea typeface="HGP創英角ｺﾞｼｯｸUB" panose="020B0900000000000000" pitchFamily="50" charset="-128"/>
                        </a:rPr>
                        <a:t>講師</a:t>
                      </a:r>
                    </a:p>
                  </a:txBody>
                  <a:tcPr/>
                </a:tc>
                <a:extLst>
                  <a:ext uri="{0D108BD9-81ED-4DB2-BD59-A6C34878D82A}">
                    <a16:rowId xmlns:a16="http://schemas.microsoft.com/office/drawing/2014/main" xmlns="" val="1246696732"/>
                  </a:ext>
                </a:extLst>
              </a:tr>
              <a:tr h="1823564">
                <a:tc>
                  <a:txBody>
                    <a:bodyPr/>
                    <a:lstStyle/>
                    <a:p>
                      <a:pPr algn="ctr"/>
                      <a:r>
                        <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8</a:t>
                      </a: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月</a:t>
                      </a:r>
                      <a:r>
                        <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21</a:t>
                      </a: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日（金）</a:t>
                      </a:r>
                    </a:p>
                  </a:txBody>
                  <a:tcPr/>
                </a:tc>
                <a:tc>
                  <a:txBody>
                    <a:bodyPr/>
                    <a:lstStyle/>
                    <a:p>
                      <a:pPr algn="ct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先生との座談会</a:t>
                      </a:r>
                      <a:endPar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a:txBody>
                  <a:tcPr/>
                </a:tc>
                <a:tc>
                  <a:txBody>
                    <a:bodyPr/>
                    <a:lstStyle/>
                    <a:p>
                      <a:pPr algn="ct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呼吸器外科部長</a:t>
                      </a:r>
                      <a:endPar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a:p>
                      <a:pPr algn="ct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花岡医師</a:t>
                      </a:r>
                    </a:p>
                  </a:txBody>
                  <a:tcPr/>
                </a:tc>
                <a:extLst>
                  <a:ext uri="{0D108BD9-81ED-4DB2-BD59-A6C34878D82A}">
                    <a16:rowId xmlns:a16="http://schemas.microsoft.com/office/drawing/2014/main" xmlns="" val="1070871994"/>
                  </a:ext>
                </a:extLst>
              </a:tr>
              <a:tr h="1812880">
                <a:tc>
                  <a:txBody>
                    <a:bodyPr/>
                    <a:lstStyle/>
                    <a:p>
                      <a:pPr algn="ctr"/>
                      <a:r>
                        <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9</a:t>
                      </a: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月</a:t>
                      </a:r>
                      <a:r>
                        <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18</a:t>
                      </a: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日（金）</a:t>
                      </a:r>
                    </a:p>
                  </a:txBody>
                  <a:tcPr/>
                </a:tc>
                <a:tc>
                  <a:txBody>
                    <a:bodyPr/>
                    <a:lstStyle/>
                    <a:p>
                      <a:pPr algn="ct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がん治療中の食事</a:t>
                      </a:r>
                    </a:p>
                  </a:txBody>
                  <a:tcPr/>
                </a:tc>
                <a:tc>
                  <a:txBody>
                    <a:bodyPr/>
                    <a:lstStyle/>
                    <a:p>
                      <a:pPr algn="ct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管理栄養士</a:t>
                      </a:r>
                    </a:p>
                  </a:txBody>
                  <a:tcPr/>
                </a:tc>
                <a:extLst>
                  <a:ext uri="{0D108BD9-81ED-4DB2-BD59-A6C34878D82A}">
                    <a16:rowId xmlns:a16="http://schemas.microsoft.com/office/drawing/2014/main" xmlns="" val="187457947"/>
                  </a:ext>
                </a:extLst>
              </a:tr>
              <a:tr h="1796460">
                <a:tc>
                  <a:txBody>
                    <a:bodyPr/>
                    <a:lstStyle/>
                    <a:p>
                      <a:pPr algn="ctr"/>
                      <a:r>
                        <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10</a:t>
                      </a: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月</a:t>
                      </a:r>
                      <a:r>
                        <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16</a:t>
                      </a: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日（金）</a:t>
                      </a:r>
                    </a:p>
                  </a:txBody>
                  <a:tcPr/>
                </a:tc>
                <a:tc>
                  <a:txBody>
                    <a:bodyPr/>
                    <a:lstStyle/>
                    <a:p>
                      <a:pPr algn="ct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社会保障制度について</a:t>
                      </a:r>
                    </a:p>
                  </a:txBody>
                  <a:tcPr/>
                </a:tc>
                <a:tc>
                  <a:txBody>
                    <a:bodyPr/>
                    <a:lstStyle/>
                    <a:p>
                      <a:pPr marL="0" marR="0" lvl="0" indent="0" algn="ctr" defTabSz="1619997" rtl="0" eaLnBrk="1" fontAlgn="auto" latinLnBrk="0" hangingPunct="1">
                        <a:lnSpc>
                          <a:spcPct val="100000"/>
                        </a:lnSpc>
                        <a:spcBef>
                          <a:spcPts val="0"/>
                        </a:spcBef>
                        <a:spcAft>
                          <a:spcPts val="0"/>
                        </a:spcAft>
                        <a:buClrTx/>
                        <a:buSzTx/>
                        <a:buFontTx/>
                        <a:buNone/>
                        <a:tabLst/>
                        <a:defRPr/>
                      </a:pP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医療ｿｰｼｬﾙﾜｰｶｰ</a:t>
                      </a:r>
                    </a:p>
                  </a:txBody>
                  <a:tcPr/>
                </a:tc>
                <a:extLst>
                  <a:ext uri="{0D108BD9-81ED-4DB2-BD59-A6C34878D82A}">
                    <a16:rowId xmlns:a16="http://schemas.microsoft.com/office/drawing/2014/main" xmlns="" val="2586978075"/>
                  </a:ext>
                </a:extLst>
              </a:tr>
              <a:tr h="1698535">
                <a:tc>
                  <a:txBody>
                    <a:bodyPr/>
                    <a:lstStyle/>
                    <a:p>
                      <a:pPr algn="ctr"/>
                      <a:r>
                        <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11</a:t>
                      </a: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月</a:t>
                      </a:r>
                      <a:r>
                        <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20</a:t>
                      </a: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日（金）</a:t>
                      </a:r>
                    </a:p>
                  </a:txBody>
                  <a:tcPr/>
                </a:tc>
                <a:tc>
                  <a:txBody>
                    <a:bodyPr/>
                    <a:lstStyle/>
                    <a:p>
                      <a:pPr algn="ct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腫瘍マーカーについて</a:t>
                      </a:r>
                    </a:p>
                  </a:txBody>
                  <a:tcPr/>
                </a:tc>
                <a:tc>
                  <a:txBody>
                    <a:bodyPr/>
                    <a:lstStyle/>
                    <a:p>
                      <a:pPr algn="ct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臨床検査技師</a:t>
                      </a:r>
                    </a:p>
                  </a:txBody>
                  <a:tcPr/>
                </a:tc>
                <a:extLst>
                  <a:ext uri="{0D108BD9-81ED-4DB2-BD59-A6C34878D82A}">
                    <a16:rowId xmlns:a16="http://schemas.microsoft.com/office/drawing/2014/main" xmlns="" val="2370182036"/>
                  </a:ext>
                </a:extLst>
              </a:tr>
              <a:tr h="1633597">
                <a:tc>
                  <a:txBody>
                    <a:bodyPr/>
                    <a:lstStyle/>
                    <a:p>
                      <a:pPr algn="ctr"/>
                      <a:r>
                        <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12</a:t>
                      </a: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月</a:t>
                      </a:r>
                      <a:r>
                        <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18</a:t>
                      </a: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日（金）</a:t>
                      </a:r>
                    </a:p>
                  </a:txBody>
                  <a:tcPr/>
                </a:tc>
                <a:tc>
                  <a:txBody>
                    <a:bodyPr/>
                    <a:lstStyle/>
                    <a:p>
                      <a:pPr algn="ct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在宅療養について</a:t>
                      </a:r>
                      <a:endPar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a:txBody>
                  <a:tcPr/>
                </a:tc>
                <a:tc>
                  <a:txBody>
                    <a:bodyPr/>
                    <a:lstStyle/>
                    <a:p>
                      <a:pPr algn="ct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訪問看護師</a:t>
                      </a:r>
                      <a:endPar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a:txBody>
                  <a:tcPr/>
                </a:tc>
                <a:extLst>
                  <a:ext uri="{0D108BD9-81ED-4DB2-BD59-A6C34878D82A}">
                    <a16:rowId xmlns:a16="http://schemas.microsoft.com/office/drawing/2014/main" xmlns="" val="3989085087"/>
                  </a:ext>
                </a:extLst>
              </a:tr>
              <a:tr h="1598775">
                <a:tc>
                  <a:txBody>
                    <a:bodyPr/>
                    <a:lstStyle/>
                    <a:p>
                      <a:pPr algn="ctr"/>
                      <a:r>
                        <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1</a:t>
                      </a: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月</a:t>
                      </a:r>
                      <a:r>
                        <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15</a:t>
                      </a: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日（金）</a:t>
                      </a:r>
                      <a:endPar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a:txBody>
                  <a:tcPr/>
                </a:tc>
                <a:tc>
                  <a:txBody>
                    <a:bodyPr/>
                    <a:lstStyle/>
                    <a:p>
                      <a:pPr marL="0" marR="0" lvl="0" indent="0" algn="ctr" defTabSz="1619997" rtl="0" eaLnBrk="1" fontAlgn="auto" latinLnBrk="0" hangingPunct="1">
                        <a:lnSpc>
                          <a:spcPct val="100000"/>
                        </a:lnSpc>
                        <a:spcBef>
                          <a:spcPts val="0"/>
                        </a:spcBef>
                        <a:spcAft>
                          <a:spcPts val="0"/>
                        </a:spcAft>
                        <a:buClrTx/>
                        <a:buSzTx/>
                        <a:buFontTx/>
                        <a:buNone/>
                        <a:tabLst/>
                        <a:defRPr/>
                      </a:pP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語り合い</a:t>
                      </a:r>
                    </a:p>
                  </a:txBody>
                  <a:tcPr/>
                </a:tc>
                <a:tc>
                  <a:txBody>
                    <a:bodyPr/>
                    <a:lstStyle/>
                    <a:p>
                      <a:pPr algn="ctr"/>
                      <a:endPar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a:txBody>
                  <a:tcPr/>
                </a:tc>
                <a:extLst>
                  <a:ext uri="{0D108BD9-81ED-4DB2-BD59-A6C34878D82A}">
                    <a16:rowId xmlns:a16="http://schemas.microsoft.com/office/drawing/2014/main" xmlns="" val="3090344490"/>
                  </a:ext>
                </a:extLst>
              </a:tr>
              <a:tr h="1598775">
                <a:tc>
                  <a:txBody>
                    <a:bodyPr/>
                    <a:lstStyle/>
                    <a:p>
                      <a:pPr algn="ctr"/>
                      <a:r>
                        <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2</a:t>
                      </a: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月</a:t>
                      </a:r>
                      <a:r>
                        <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19</a:t>
                      </a: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日（金）</a:t>
                      </a:r>
                      <a:endPar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a:txBody>
                  <a:tcPr/>
                </a:tc>
                <a:tc>
                  <a:txBody>
                    <a:bodyPr/>
                    <a:lstStyle/>
                    <a:p>
                      <a:pPr marL="0" marR="0" lvl="0" indent="0" algn="ctr" defTabSz="1619997" rtl="0" eaLnBrk="1" fontAlgn="auto" latinLnBrk="0" hangingPunct="1">
                        <a:lnSpc>
                          <a:spcPct val="100000"/>
                        </a:lnSpc>
                        <a:spcBef>
                          <a:spcPts val="0"/>
                        </a:spcBef>
                        <a:spcAft>
                          <a:spcPts val="0"/>
                        </a:spcAft>
                        <a:buClrTx/>
                        <a:buSzTx/>
                        <a:buFontTx/>
                        <a:buNone/>
                        <a:tabLst/>
                        <a:defRPr/>
                      </a:pP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リフレッシュ体操</a:t>
                      </a:r>
                    </a:p>
                  </a:txBody>
                  <a:tcPr/>
                </a:tc>
                <a:tc>
                  <a:txBody>
                    <a:bodyPr/>
                    <a:lstStyle/>
                    <a:p>
                      <a:pPr algn="ct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理学療法士</a:t>
                      </a:r>
                    </a:p>
                  </a:txBody>
                  <a:tcPr/>
                </a:tc>
                <a:extLst>
                  <a:ext uri="{0D108BD9-81ED-4DB2-BD59-A6C34878D82A}">
                    <a16:rowId xmlns:a16="http://schemas.microsoft.com/office/drawing/2014/main" xmlns="" val="2390006407"/>
                  </a:ext>
                </a:extLst>
              </a:tr>
              <a:tr h="1598775">
                <a:tc>
                  <a:txBody>
                    <a:bodyPr/>
                    <a:lstStyle/>
                    <a:p>
                      <a:pPr algn="ctr"/>
                      <a:r>
                        <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3</a:t>
                      </a: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月</a:t>
                      </a:r>
                      <a:r>
                        <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19</a:t>
                      </a: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日（金）</a:t>
                      </a:r>
                      <a:endPar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a:txBody>
                  <a:tcPr/>
                </a:tc>
                <a:tc>
                  <a:txBody>
                    <a:bodyPr/>
                    <a:lstStyle/>
                    <a:p>
                      <a:pPr algn="ct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アピアランス（外見）</a:t>
                      </a:r>
                      <a:endPar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a:p>
                      <a:pPr algn="ct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ケアについて</a:t>
                      </a:r>
                    </a:p>
                  </a:txBody>
                  <a:tcPr/>
                </a:tc>
                <a:tc>
                  <a:txBody>
                    <a:bodyPr/>
                    <a:lstStyle/>
                    <a:p>
                      <a:pPr algn="ct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株式会社</a:t>
                      </a:r>
                      <a:endPar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a:p>
                      <a:pPr algn="ct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アデランス</a:t>
                      </a:r>
                    </a:p>
                  </a:txBody>
                  <a:tcPr/>
                </a:tc>
                <a:extLst>
                  <a:ext uri="{0D108BD9-81ED-4DB2-BD59-A6C34878D82A}">
                    <a16:rowId xmlns:a16="http://schemas.microsoft.com/office/drawing/2014/main" xmlns="" val="2590834881"/>
                  </a:ext>
                </a:extLst>
              </a:tr>
            </a:tbl>
          </a:graphicData>
        </a:graphic>
      </p:graphicFrame>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62882">
            <a:off x="18850649" y="28631363"/>
            <a:ext cx="2005961" cy="3378463"/>
          </a:xfrm>
          <a:prstGeom prst="rect">
            <a:avLst/>
          </a:prstGeom>
        </p:spPr>
      </p:pic>
    </p:spTree>
    <p:extLst>
      <p:ext uri="{BB962C8B-B14F-4D97-AF65-F5344CB8AC3E}">
        <p14:creationId xmlns:p14="http://schemas.microsoft.com/office/powerpoint/2010/main" val="4073719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吹き出し: 四角形 2">
            <a:extLst>
              <a:ext uri="{FF2B5EF4-FFF2-40B4-BE49-F238E27FC236}">
                <a16:creationId xmlns:a16="http://schemas.microsoft.com/office/drawing/2014/main" xmlns="" id="{B91EA4B6-5E2A-4205-8991-28A6315A6A09}"/>
              </a:ext>
            </a:extLst>
          </p:cNvPr>
          <p:cNvSpPr/>
          <p:nvPr/>
        </p:nvSpPr>
        <p:spPr>
          <a:xfrm>
            <a:off x="-1033671" y="603295"/>
            <a:ext cx="23694887" cy="3571480"/>
          </a:xfrm>
          <a:prstGeom prst="wedgeRectCallou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ja-JP" sz="11500" b="0" i="0" u="none" strike="noStrike" kern="100" cap="none" spc="0" normalizeH="0" baseline="0" noProof="0" dirty="0">
                <a:ln>
                  <a:noFill/>
                </a:ln>
                <a:solidFill>
                  <a:srgbClr val="9933FF"/>
                </a:solidFill>
                <a:effectLst/>
                <a:uLnTx/>
                <a:uFillTx/>
                <a:latin typeface="游明朝" panose="02020400000000000000" pitchFamily="18" charset="-128"/>
                <a:ea typeface="HGP創英角ﾎﾟｯﾌﾟ体" panose="040B0A00000000000000" pitchFamily="50" charset="-128"/>
                <a:cs typeface="Times New Roman" panose="02020603050405020304" pitchFamily="18" charset="0"/>
              </a:rPr>
              <a:t>リレー・フォー・ライフ・ジャパン</a:t>
            </a:r>
            <a:endParaRPr kumimoji="0" lang="en-US" altLang="ja-JP" sz="11500" b="0" i="0" u="none" strike="noStrike" kern="100" cap="none" spc="0" normalizeH="0" baseline="0" noProof="0" dirty="0">
              <a:ln>
                <a:noFill/>
              </a:ln>
              <a:solidFill>
                <a:srgbClr val="9933FF"/>
              </a:solidFill>
              <a:effectLst/>
              <a:uLnTx/>
              <a:uFillTx/>
              <a:latin typeface="游明朝" panose="02020400000000000000" pitchFamily="18" charset="-128"/>
              <a:ea typeface="HGP創英角ﾎﾟｯﾌﾟ体" panose="040B0A00000000000000" pitchFamily="50" charset="-128"/>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8800" kern="100" dirty="0">
                <a:solidFill>
                  <a:srgbClr val="9933FF"/>
                </a:solidFill>
                <a:latin typeface="HGP創英角ﾎﾟｯﾌﾟ体" panose="040B0A00000000000000" pitchFamily="50" charset="-128"/>
                <a:ea typeface="HGP創英角ﾎﾟｯﾌﾟ体" panose="040B0A00000000000000" pitchFamily="50" charset="-128"/>
                <a:cs typeface="Times New Roman" panose="02020603050405020304" pitchFamily="18" charset="0"/>
              </a:rPr>
              <a:t>2023</a:t>
            </a:r>
            <a:r>
              <a:rPr kumimoji="0" lang="ja-JP" altLang="ja-JP" sz="8800" b="0" i="0" u="none" strike="noStrike" kern="100" cap="none" spc="0" normalizeH="0" baseline="0" noProof="0" dirty="0">
                <a:ln>
                  <a:noFill/>
                </a:ln>
                <a:solidFill>
                  <a:srgbClr val="9933FF"/>
                </a:solidFill>
                <a:effectLst/>
                <a:uLnTx/>
                <a:uFillTx/>
                <a:latin typeface="游明朝" panose="02020400000000000000" pitchFamily="18" charset="-128"/>
                <a:ea typeface="HGP創英角ﾎﾟｯﾌﾟ体" panose="040B0A00000000000000" pitchFamily="50" charset="-128"/>
                <a:cs typeface="Times New Roman" panose="02020603050405020304" pitchFamily="18" charset="0"/>
              </a:rPr>
              <a:t>信州まつもと</a:t>
            </a:r>
            <a:endParaRPr kumimoji="0" lang="ja-JP" altLang="ja-JP" sz="4400" b="0" i="0" u="none" strike="noStrike" kern="100" cap="none" spc="0" normalizeH="0" baseline="0" noProof="0" dirty="0">
              <a:ln>
                <a:noFill/>
              </a:ln>
              <a:solidFill>
                <a:srgbClr val="9933FF"/>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5" name="吹き出し: 四角形 4">
            <a:extLst>
              <a:ext uri="{FF2B5EF4-FFF2-40B4-BE49-F238E27FC236}">
                <a16:creationId xmlns:a16="http://schemas.microsoft.com/office/drawing/2014/main" xmlns="" id="{89624969-38D2-40B8-A050-C66C18C844FB}"/>
              </a:ext>
            </a:extLst>
          </p:cNvPr>
          <p:cNvSpPr/>
          <p:nvPr/>
        </p:nvSpPr>
        <p:spPr>
          <a:xfrm>
            <a:off x="614427" y="30165976"/>
            <a:ext cx="20370670" cy="1630017"/>
          </a:xfrm>
          <a:prstGeom prst="wedgeRectCallou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4800" b="0" i="0" u="none" strike="noStrike" kern="1200" cap="none" spc="0" normalizeH="0" baseline="0" noProof="0" dirty="0">
                <a:ln w="0">
                  <a:solidFill>
                    <a:sysClr val="windowText" lastClr="000000"/>
                  </a:solidFill>
                </a:ln>
                <a:solidFill>
                  <a:sysClr val="windowText" lastClr="000000"/>
                </a:solidFill>
                <a:effectLst/>
                <a:uLnTx/>
                <a:uFillTx/>
                <a:latin typeface="Corbel" panose="020B0503020204020204"/>
                <a:ea typeface="ＭＳ ゴシック" panose="020B0609070205080204" pitchFamily="49" charset="-128"/>
                <a:cs typeface="+mn-cs"/>
              </a:rPr>
              <a:t>北アルプス医療センターあづみ病院　</a:t>
            </a:r>
            <a:r>
              <a:rPr kumimoji="1" lang="ja-JP" altLang="en-US" sz="4800" b="0" i="0" u="none" strike="noStrike" kern="1200" cap="none" spc="0" normalizeH="0" baseline="0" noProof="0" dirty="0">
                <a:ln w="0">
                  <a:solidFill>
                    <a:sysClr val="windowText" lastClr="000000"/>
                  </a:solidFill>
                </a:ln>
                <a:solidFill>
                  <a:sysClr val="windowText" lastClr="000000"/>
                </a:solidFill>
                <a:effectLst/>
                <a:uLnTx/>
                <a:uFillTx/>
                <a:latin typeface="Corbel" panose="020B0503020204020204"/>
                <a:ea typeface="ＭＳ ゴシック" panose="020B0609070205080204" pitchFamily="49" charset="-128"/>
                <a:cs typeface="+mn-cs"/>
              </a:rPr>
              <a:t>　がん相談支援センター</a:t>
            </a:r>
            <a:endParaRPr kumimoji="0" lang="en-US" altLang="ja-JP" sz="4800" b="0" i="0" u="none" strike="noStrike" kern="1200" cap="none" spc="0" normalizeH="0" baseline="0" noProof="0" dirty="0">
              <a:ln w="0">
                <a:solidFill>
                  <a:sysClr val="windowText" lastClr="000000"/>
                </a:solidFill>
              </a:ln>
              <a:solidFill>
                <a:sysClr val="windowText" lastClr="000000"/>
              </a:solidFill>
              <a:effectLst/>
              <a:uLnTx/>
              <a:uFillTx/>
              <a:latin typeface="Corbel" panose="020B0503020204020204"/>
              <a:ea typeface="ＭＳ ゴシック" panose="020B0609070205080204" pitchFamily="49" charset="-128"/>
              <a:cs typeface="+mn-cs"/>
            </a:endParaRPr>
          </a:p>
        </p:txBody>
      </p:sp>
      <p:sp>
        <p:nvSpPr>
          <p:cNvPr id="7" name="吹き出し: 四角形 6">
            <a:extLst>
              <a:ext uri="{FF2B5EF4-FFF2-40B4-BE49-F238E27FC236}">
                <a16:creationId xmlns:a16="http://schemas.microsoft.com/office/drawing/2014/main" xmlns="" id="{514ADD73-0981-BEC7-BCE5-833A1020955E}"/>
              </a:ext>
            </a:extLst>
          </p:cNvPr>
          <p:cNvSpPr/>
          <p:nvPr/>
        </p:nvSpPr>
        <p:spPr>
          <a:xfrm>
            <a:off x="743160" y="3619096"/>
            <a:ext cx="20241937" cy="25161096"/>
          </a:xfrm>
          <a:prstGeom prst="wedgeRectCallout">
            <a:avLst>
              <a:gd name="adj1" fmla="val -20047"/>
              <a:gd name="adj2" fmla="val 50175"/>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ja-JP" sz="6600" dirty="0">
                <a:solidFill>
                  <a:srgbClr val="7030A0"/>
                </a:solidFill>
                <a:effectLst/>
                <a:latin typeface="游明朝" panose="02020400000000000000" pitchFamily="18" charset="-128"/>
                <a:ea typeface="HGP創英ﾌﾟﾚｾﾞﾝｽEB" panose="02020800000000000000" pitchFamily="18" charset="-128"/>
                <a:cs typeface="Times New Roman" panose="02020603050405020304" pitchFamily="18" charset="0"/>
              </a:rPr>
              <a:t>リレーフォーライフってなに？</a:t>
            </a:r>
            <a:endParaRPr lang="en-US" altLang="ja-JP" sz="6600" dirty="0">
              <a:solidFill>
                <a:srgbClr val="7030A0"/>
              </a:solidFill>
              <a:effectLst/>
              <a:latin typeface="游明朝" panose="02020400000000000000" pitchFamily="18" charset="-128"/>
              <a:ea typeface="HGP創英ﾌﾟﾚｾﾞﾝｽEB" panose="02020800000000000000" pitchFamily="18" charset="-128"/>
              <a:cs typeface="Times New Roman" panose="02020603050405020304" pitchFamily="18" charset="0"/>
            </a:endParaRPr>
          </a:p>
          <a:p>
            <a:pPr algn="ctr"/>
            <a:endParaRPr lang="ja-JP" altLang="ja-JP" sz="54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5400" dirty="0">
                <a:solidFill>
                  <a:schemeClr val="tx1"/>
                </a:solidFill>
                <a:effectLst/>
                <a:latin typeface="游明朝" panose="02020400000000000000" pitchFamily="18" charset="-128"/>
                <a:ea typeface="HGP創英ﾌﾟﾚｾﾞﾝｽEB" panose="02020800000000000000" pitchFamily="18" charset="-128"/>
                <a:cs typeface="Times New Roman" panose="02020603050405020304" pitchFamily="18" charset="0"/>
              </a:rPr>
              <a:t>がん患者さんやそのご家族を支援し、地域全体でがんと向き合い、</a:t>
            </a:r>
            <a:endParaRPr lang="en-US" altLang="ja-JP" sz="5400" dirty="0">
              <a:solidFill>
                <a:schemeClr val="tx1"/>
              </a:solidFill>
              <a:effectLst/>
              <a:latin typeface="游明朝" panose="02020400000000000000" pitchFamily="18" charset="-128"/>
              <a:ea typeface="HGP創英ﾌﾟﾚｾﾞﾝｽEB" panose="02020800000000000000" pitchFamily="18" charset="-128"/>
              <a:cs typeface="Times New Roman" panose="02020603050405020304" pitchFamily="18" charset="0"/>
            </a:endParaRPr>
          </a:p>
          <a:p>
            <a:pPr algn="just"/>
            <a:r>
              <a:rPr lang="ja-JP" altLang="ja-JP" sz="5400" dirty="0">
                <a:solidFill>
                  <a:schemeClr val="tx1"/>
                </a:solidFill>
                <a:effectLst/>
                <a:latin typeface="游明朝" panose="02020400000000000000" pitchFamily="18" charset="-128"/>
                <a:ea typeface="HGP創英ﾌﾟﾚｾﾞﾝｽEB" panose="02020800000000000000" pitchFamily="18" charset="-128"/>
                <a:cs typeface="Times New Roman" panose="02020603050405020304" pitchFamily="18" charset="0"/>
              </a:rPr>
              <a:t>がん征圧を目指します。１年を通じて取り組むチャリティ活動です。</a:t>
            </a:r>
            <a:endParaRPr lang="ja-JP" altLang="ja-JP" sz="54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5400" dirty="0">
                <a:solidFill>
                  <a:schemeClr val="tx1"/>
                </a:solidFill>
                <a:effectLst/>
                <a:latin typeface="HGP創英ﾌﾟﾚｾﾞﾝｽEB" panose="02020800000000000000" pitchFamily="18" charset="-128"/>
                <a:ea typeface="游明朝" panose="02020400000000000000" pitchFamily="18" charset="-128"/>
                <a:cs typeface="Times New Roman" panose="02020603050405020304" pitchFamily="18" charset="0"/>
              </a:rPr>
              <a:t>1985</a:t>
            </a:r>
            <a:r>
              <a:rPr lang="ja-JP" altLang="ja-JP" sz="5400" dirty="0">
                <a:solidFill>
                  <a:schemeClr val="tx1"/>
                </a:solidFill>
                <a:effectLst/>
                <a:latin typeface="游明朝" panose="02020400000000000000" pitchFamily="18" charset="-128"/>
                <a:ea typeface="HGP創英ﾌﾟﾚｾﾞﾝｽEB" panose="02020800000000000000" pitchFamily="18" charset="-128"/>
                <a:cs typeface="Times New Roman" panose="02020603050405020304" pitchFamily="18" charset="0"/>
              </a:rPr>
              <a:t>年、一人の医師がトラックを</a:t>
            </a:r>
            <a:r>
              <a:rPr lang="en-US" altLang="ja-JP" sz="5400" dirty="0">
                <a:solidFill>
                  <a:schemeClr val="tx1"/>
                </a:solidFill>
                <a:effectLst/>
                <a:latin typeface="游明朝" panose="02020400000000000000" pitchFamily="18" charset="-128"/>
                <a:ea typeface="HGP創英ﾌﾟﾚｾﾞﾝｽEB" panose="02020800000000000000" pitchFamily="18" charset="-128"/>
                <a:cs typeface="Times New Roman" panose="02020603050405020304" pitchFamily="18" charset="0"/>
              </a:rPr>
              <a:t>24</a:t>
            </a:r>
            <a:r>
              <a:rPr lang="ja-JP" altLang="ja-JP" sz="5400" dirty="0">
                <a:solidFill>
                  <a:schemeClr val="tx1"/>
                </a:solidFill>
                <a:effectLst/>
                <a:latin typeface="游明朝" panose="02020400000000000000" pitchFamily="18" charset="-128"/>
                <a:ea typeface="HGP創英ﾌﾟﾚｾﾞﾝｽEB" panose="02020800000000000000" pitchFamily="18" charset="-128"/>
                <a:cs typeface="Times New Roman" panose="02020603050405020304" pitchFamily="18" charset="0"/>
              </a:rPr>
              <a:t>時間走り続け、アメリカ対がん協会への寄付を募りました。 「がん患者は</a:t>
            </a:r>
            <a:r>
              <a:rPr lang="en-US" altLang="ja-JP" sz="5400" dirty="0">
                <a:solidFill>
                  <a:schemeClr val="tx1"/>
                </a:solidFill>
                <a:effectLst/>
                <a:latin typeface="游明朝" panose="02020400000000000000" pitchFamily="18" charset="-128"/>
                <a:ea typeface="HGP創英ﾌﾟﾚｾﾞﾝｽEB" panose="02020800000000000000" pitchFamily="18" charset="-128"/>
                <a:cs typeface="Times New Roman" panose="02020603050405020304" pitchFamily="18" charset="0"/>
              </a:rPr>
              <a:t>24</a:t>
            </a:r>
            <a:r>
              <a:rPr lang="ja-JP" altLang="ja-JP" sz="5400" dirty="0">
                <a:solidFill>
                  <a:schemeClr val="tx1"/>
                </a:solidFill>
                <a:effectLst/>
                <a:latin typeface="游明朝" panose="02020400000000000000" pitchFamily="18" charset="-128"/>
                <a:ea typeface="HGP創英ﾌﾟﾚｾﾞﾝｽEB" panose="02020800000000000000" pitchFamily="18" charset="-128"/>
                <a:cs typeface="Times New Roman" panose="02020603050405020304" pitchFamily="18" charset="0"/>
              </a:rPr>
              <a:t>時間、がんと向き合っている」</a:t>
            </a:r>
            <a:endParaRPr lang="en-US" altLang="ja-JP" sz="5400" dirty="0">
              <a:solidFill>
                <a:schemeClr val="tx1"/>
              </a:solidFill>
              <a:effectLst/>
              <a:latin typeface="游明朝" panose="02020400000000000000" pitchFamily="18" charset="-128"/>
              <a:ea typeface="HGP創英ﾌﾟﾚｾﾞﾝｽEB" panose="02020800000000000000" pitchFamily="18" charset="-128"/>
              <a:cs typeface="Times New Roman" panose="02020603050405020304" pitchFamily="18" charset="0"/>
            </a:endParaRPr>
          </a:p>
          <a:p>
            <a:pPr algn="just"/>
            <a:r>
              <a:rPr lang="ja-JP" altLang="ja-JP" sz="5400" dirty="0">
                <a:solidFill>
                  <a:schemeClr val="tx1"/>
                </a:solidFill>
                <a:effectLst/>
                <a:latin typeface="游明朝" panose="02020400000000000000" pitchFamily="18" charset="-128"/>
                <a:ea typeface="HGP創英ﾌﾟﾚｾﾞﾝｽEB" panose="02020800000000000000" pitchFamily="18" charset="-128"/>
                <a:cs typeface="Times New Roman" panose="02020603050405020304" pitchFamily="18" charset="0"/>
              </a:rPr>
              <a:t>という想いを共有し支援するためでした。ともに歩き、 語らうことで</a:t>
            </a:r>
            <a:endParaRPr lang="en-US" altLang="ja-JP" sz="5400" dirty="0">
              <a:solidFill>
                <a:schemeClr val="tx1"/>
              </a:solidFill>
              <a:effectLst/>
              <a:latin typeface="游明朝" panose="02020400000000000000" pitchFamily="18" charset="-128"/>
              <a:ea typeface="HGP創英ﾌﾟﾚｾﾞﾝｽEB" panose="02020800000000000000" pitchFamily="18" charset="-128"/>
              <a:cs typeface="Times New Roman" panose="02020603050405020304" pitchFamily="18" charset="0"/>
            </a:endParaRPr>
          </a:p>
          <a:p>
            <a:pPr algn="just"/>
            <a:r>
              <a:rPr lang="ja-JP" altLang="ja-JP" sz="5400" dirty="0">
                <a:solidFill>
                  <a:schemeClr val="tx1"/>
                </a:solidFill>
                <a:effectLst/>
                <a:latin typeface="游明朝" panose="02020400000000000000" pitchFamily="18" charset="-128"/>
                <a:ea typeface="HGP創英ﾌﾟﾚｾﾞﾝｽEB" panose="02020800000000000000" pitchFamily="18" charset="-128"/>
                <a:cs typeface="Times New Roman" panose="02020603050405020304" pitchFamily="18" charset="0"/>
              </a:rPr>
              <a:t>生きる勇気と希望を生み出したいというこの活動を代表するイベントは、現在世界約</a:t>
            </a:r>
            <a:r>
              <a:rPr lang="en-US" altLang="ja-JP" sz="5400" dirty="0">
                <a:solidFill>
                  <a:schemeClr val="tx1"/>
                </a:solidFill>
                <a:effectLst/>
                <a:latin typeface="游明朝" panose="02020400000000000000" pitchFamily="18" charset="-128"/>
                <a:ea typeface="HGP創英ﾌﾟﾚｾﾞﾝｽEB" panose="02020800000000000000" pitchFamily="18" charset="-128"/>
                <a:cs typeface="Times New Roman" panose="02020603050405020304" pitchFamily="18" charset="0"/>
              </a:rPr>
              <a:t>32</a:t>
            </a:r>
            <a:r>
              <a:rPr lang="ja-JP" altLang="ja-JP" sz="5400" dirty="0">
                <a:solidFill>
                  <a:schemeClr val="tx1"/>
                </a:solidFill>
                <a:effectLst/>
                <a:latin typeface="游明朝" panose="02020400000000000000" pitchFamily="18" charset="-128"/>
                <a:ea typeface="HGP創英ﾌﾟﾚｾﾞﾝｽEB" panose="02020800000000000000" pitchFamily="18" charset="-128"/>
                <a:cs typeface="Times New Roman" panose="02020603050405020304" pitchFamily="18" charset="0"/>
              </a:rPr>
              <a:t>ヶ国、 約</a:t>
            </a:r>
            <a:r>
              <a:rPr lang="en-US" altLang="ja-JP" sz="5400" dirty="0">
                <a:solidFill>
                  <a:schemeClr val="tx1"/>
                </a:solidFill>
                <a:effectLst/>
                <a:latin typeface="游明朝" panose="02020400000000000000" pitchFamily="18" charset="-128"/>
                <a:ea typeface="HGP創英ﾌﾟﾚｾﾞﾝｽEB" panose="02020800000000000000" pitchFamily="18" charset="-128"/>
                <a:cs typeface="Times New Roman" panose="02020603050405020304" pitchFamily="18" charset="0"/>
              </a:rPr>
              <a:t>4500</a:t>
            </a:r>
            <a:r>
              <a:rPr lang="ja-JP" altLang="ja-JP" sz="5400" dirty="0">
                <a:solidFill>
                  <a:schemeClr val="tx1"/>
                </a:solidFill>
                <a:effectLst/>
                <a:latin typeface="游明朝" panose="02020400000000000000" pitchFamily="18" charset="-128"/>
                <a:ea typeface="HGP創英ﾌﾟﾚｾﾞﾝｽEB" panose="02020800000000000000" pitchFamily="18" charset="-128"/>
                <a:cs typeface="Times New Roman" panose="02020603050405020304" pitchFamily="18" charset="0"/>
              </a:rPr>
              <a:t>ヵ所で開催され、年間寄付は</a:t>
            </a:r>
            <a:r>
              <a:rPr lang="en-US" altLang="ja-JP" sz="5400" dirty="0">
                <a:solidFill>
                  <a:schemeClr val="tx1"/>
                </a:solidFill>
                <a:effectLst/>
                <a:latin typeface="游明朝" panose="02020400000000000000" pitchFamily="18" charset="-128"/>
                <a:ea typeface="HGP創英ﾌﾟﾚｾﾞﾝｽEB" panose="02020800000000000000" pitchFamily="18" charset="-128"/>
                <a:cs typeface="Times New Roman" panose="02020603050405020304" pitchFamily="18" charset="0"/>
              </a:rPr>
              <a:t>300</a:t>
            </a:r>
            <a:r>
              <a:rPr lang="ja-JP" altLang="ja-JP" sz="5400" dirty="0">
                <a:solidFill>
                  <a:schemeClr val="tx1"/>
                </a:solidFill>
                <a:effectLst/>
                <a:latin typeface="游明朝" panose="02020400000000000000" pitchFamily="18" charset="-128"/>
                <a:ea typeface="HGP創英ﾌﾟﾚｾﾞﾝｽEB" panose="02020800000000000000" pitchFamily="18" charset="-128"/>
                <a:cs typeface="Times New Roman" panose="02020603050405020304" pitchFamily="18" charset="0"/>
              </a:rPr>
              <a:t>億円に</a:t>
            </a:r>
            <a:endParaRPr lang="en-US" altLang="ja-JP" sz="5400" dirty="0">
              <a:solidFill>
                <a:schemeClr val="tx1"/>
              </a:solidFill>
              <a:effectLst/>
              <a:latin typeface="游明朝" panose="02020400000000000000" pitchFamily="18" charset="-128"/>
              <a:ea typeface="HGP創英ﾌﾟﾚｾﾞﾝｽEB" panose="02020800000000000000" pitchFamily="18" charset="-128"/>
              <a:cs typeface="Times New Roman" panose="02020603050405020304" pitchFamily="18" charset="0"/>
            </a:endParaRPr>
          </a:p>
          <a:p>
            <a:pPr algn="just"/>
            <a:r>
              <a:rPr lang="ja-JP" altLang="ja-JP" sz="5400" dirty="0">
                <a:solidFill>
                  <a:schemeClr val="tx1"/>
                </a:solidFill>
                <a:effectLst/>
                <a:latin typeface="游明朝" panose="02020400000000000000" pitchFamily="18" charset="-128"/>
                <a:ea typeface="HGP創英ﾌﾟﾚｾﾞﾝｽEB" panose="02020800000000000000" pitchFamily="18" charset="-128"/>
                <a:cs typeface="Times New Roman" panose="02020603050405020304" pitchFamily="18" charset="0"/>
              </a:rPr>
              <a:t>のぼります。</a:t>
            </a:r>
            <a:endParaRPr lang="ja-JP" altLang="ja-JP" sz="54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p>
            <a:r>
              <a:rPr lang="ja-JP" altLang="ja-JP" sz="5400" dirty="0">
                <a:solidFill>
                  <a:schemeClr val="tx1"/>
                </a:solidFill>
                <a:effectLst/>
                <a:latin typeface="游明朝" panose="02020400000000000000" pitchFamily="18" charset="-128"/>
                <a:ea typeface="HGP創英ﾌﾟﾚｾﾞﾝｽEB" panose="02020800000000000000" pitchFamily="18" charset="-128"/>
                <a:cs typeface="Times New Roman" panose="02020603050405020304" pitchFamily="18" charset="0"/>
              </a:rPr>
              <a:t>今年のリレーフォーライフ信州まつもとでは、ウォークラリー形式で</a:t>
            </a:r>
            <a:endParaRPr lang="en-US" altLang="ja-JP" sz="5400" dirty="0">
              <a:solidFill>
                <a:schemeClr val="tx1"/>
              </a:solidFill>
              <a:effectLst/>
              <a:latin typeface="游明朝" panose="02020400000000000000" pitchFamily="18" charset="-128"/>
              <a:ea typeface="HGP創英ﾌﾟﾚｾﾞﾝｽEB" panose="02020800000000000000" pitchFamily="18" charset="-128"/>
              <a:cs typeface="Times New Roman" panose="02020603050405020304" pitchFamily="18" charset="0"/>
            </a:endParaRPr>
          </a:p>
          <a:p>
            <a:r>
              <a:rPr lang="ja-JP" altLang="ja-JP" sz="5400" dirty="0">
                <a:solidFill>
                  <a:schemeClr val="tx1"/>
                </a:solidFill>
                <a:effectLst/>
                <a:latin typeface="游明朝" panose="02020400000000000000" pitchFamily="18" charset="-128"/>
                <a:ea typeface="HGP創英ﾌﾟﾚｾﾞﾝｽEB" panose="02020800000000000000" pitchFamily="18" charset="-128"/>
                <a:cs typeface="Times New Roman" panose="02020603050405020304" pitchFamily="18" charset="0"/>
              </a:rPr>
              <a:t>松本市内の水巡りを行</a:t>
            </a:r>
            <a:r>
              <a:rPr lang="ja-JP" altLang="en-US" sz="5400" dirty="0">
                <a:solidFill>
                  <a:schemeClr val="tx1"/>
                </a:solidFill>
                <a:effectLst/>
                <a:latin typeface="游明朝" panose="02020400000000000000" pitchFamily="18" charset="-128"/>
                <a:ea typeface="HGP創英ﾌﾟﾚｾﾞﾝｽEB" panose="02020800000000000000" pitchFamily="18" charset="-128"/>
                <a:cs typeface="Times New Roman" panose="02020603050405020304" pitchFamily="18" charset="0"/>
              </a:rPr>
              <a:t>う予定です。</a:t>
            </a:r>
            <a:endParaRPr lang="ja-JP" altLang="ja-JP" sz="54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p>
            <a:r>
              <a:rPr lang="en-US" altLang="ja-JP" sz="5400" dirty="0">
                <a:effectLst/>
                <a:latin typeface="HGP創英ﾌﾟﾚｾﾞﾝｽEB" panose="02020800000000000000" pitchFamily="18" charset="-128"/>
                <a:ea typeface="游明朝" panose="02020400000000000000" pitchFamily="18" charset="-128"/>
                <a:cs typeface="Times New Roman" panose="02020603050405020304" pitchFamily="18" charset="0"/>
              </a:rPr>
              <a:t> </a:t>
            </a:r>
            <a:endParaRPr lang="ja-JP" altLang="ja-JP" sz="5400" dirty="0">
              <a:effectLst/>
              <a:latin typeface="游明朝" panose="02020400000000000000" pitchFamily="18" charset="-128"/>
              <a:ea typeface="游明朝" panose="02020400000000000000" pitchFamily="18" charset="-128"/>
              <a:cs typeface="Times New Roman" panose="02020603050405020304" pitchFamily="18" charset="0"/>
            </a:endParaRPr>
          </a:p>
          <a:p>
            <a:r>
              <a:rPr lang="ja-JP" altLang="ja-JP" sz="7200" dirty="0">
                <a:solidFill>
                  <a:srgbClr val="7030A0"/>
                </a:solidFill>
                <a:effectLst/>
                <a:latin typeface="游明朝" panose="02020400000000000000" pitchFamily="18" charset="-128"/>
                <a:ea typeface="HGP創英ﾌﾟﾚｾﾞﾝｽEB" panose="02020800000000000000" pitchFamily="18" charset="-128"/>
                <a:cs typeface="Times New Roman" panose="02020603050405020304" pitchFamily="18" charset="0"/>
              </a:rPr>
              <a:t>開催日時</a:t>
            </a:r>
            <a:r>
              <a:rPr lang="ja-JP" altLang="ja-JP" sz="7200" dirty="0">
                <a:effectLst/>
                <a:latin typeface="游明朝" panose="02020400000000000000" pitchFamily="18" charset="-128"/>
                <a:ea typeface="HGP創英ﾌﾟﾚｾﾞﾝｽEB" panose="02020800000000000000" pitchFamily="18" charset="-128"/>
                <a:cs typeface="Times New Roman" panose="02020603050405020304" pitchFamily="18" charset="0"/>
              </a:rPr>
              <a:t>　　</a:t>
            </a:r>
            <a:r>
              <a:rPr lang="en-US" altLang="ja-JP" sz="7200" dirty="0">
                <a:solidFill>
                  <a:schemeClr val="tx1"/>
                </a:solidFill>
                <a:effectLst/>
                <a:latin typeface="HGS創英角ｺﾞｼｯｸUB" panose="020B0900000000000000" pitchFamily="50" charset="-128"/>
                <a:ea typeface="HGS創英角ｺﾞｼｯｸUB" panose="020B0900000000000000" pitchFamily="50" charset="-128"/>
                <a:cs typeface="Times New Roman" panose="02020603050405020304" pitchFamily="18" charset="0"/>
              </a:rPr>
              <a:t>10/14</a:t>
            </a:r>
            <a:r>
              <a:rPr lang="ja-JP" altLang="en-US" sz="7200" dirty="0">
                <a:solidFill>
                  <a:schemeClr val="tx1"/>
                </a:solidFill>
                <a:effectLst/>
                <a:latin typeface="HGS創英角ｺﾞｼｯｸUB" panose="020B0900000000000000" pitchFamily="50" charset="-128"/>
                <a:ea typeface="HGS創英角ｺﾞｼｯｸUB" panose="020B0900000000000000" pitchFamily="50" charset="-128"/>
                <a:cs typeface="Times New Roman" panose="02020603050405020304" pitchFamily="18" charset="0"/>
              </a:rPr>
              <a:t>（土）</a:t>
            </a:r>
            <a:r>
              <a:rPr lang="en-US" altLang="ja-JP" sz="7200" dirty="0">
                <a:solidFill>
                  <a:schemeClr val="tx1"/>
                </a:solidFill>
                <a:effectLst/>
                <a:latin typeface="HGS創英角ｺﾞｼｯｸUB" panose="020B0900000000000000" pitchFamily="50" charset="-128"/>
                <a:ea typeface="HGS創英角ｺﾞｼｯｸUB" panose="020B0900000000000000" pitchFamily="50" charset="-128"/>
                <a:cs typeface="Times New Roman" panose="02020603050405020304" pitchFamily="18" charset="0"/>
              </a:rPr>
              <a:t>12</a:t>
            </a:r>
            <a:r>
              <a:rPr lang="ja-JP" altLang="ja-JP" sz="7200" dirty="0">
                <a:solidFill>
                  <a:schemeClr val="tx1"/>
                </a:solidFill>
                <a:effectLst/>
                <a:latin typeface="HGS創英角ｺﾞｼｯｸUB" panose="020B0900000000000000" pitchFamily="50" charset="-128"/>
                <a:ea typeface="HGS創英角ｺﾞｼｯｸUB" panose="020B0900000000000000" pitchFamily="50" charset="-128"/>
                <a:cs typeface="Times New Roman" panose="02020603050405020304" pitchFamily="18" charset="0"/>
              </a:rPr>
              <a:t>：</a:t>
            </a:r>
            <a:r>
              <a:rPr lang="en-US" altLang="ja-JP" sz="7200" dirty="0">
                <a:solidFill>
                  <a:schemeClr val="tx1"/>
                </a:solidFill>
                <a:effectLst/>
                <a:latin typeface="HGS創英角ｺﾞｼｯｸUB" panose="020B0900000000000000" pitchFamily="50" charset="-128"/>
                <a:ea typeface="HGS創英角ｺﾞｼｯｸUB" panose="020B0900000000000000" pitchFamily="50" charset="-128"/>
                <a:cs typeface="Times New Roman" panose="02020603050405020304" pitchFamily="18" charset="0"/>
              </a:rPr>
              <a:t>00</a:t>
            </a:r>
            <a:r>
              <a:rPr lang="ja-JP" altLang="ja-JP" sz="7200" dirty="0">
                <a:solidFill>
                  <a:schemeClr val="tx1"/>
                </a:solidFill>
                <a:effectLst/>
                <a:latin typeface="HGS創英角ｺﾞｼｯｸUB" panose="020B0900000000000000" pitchFamily="50" charset="-128"/>
                <a:ea typeface="HGS創英角ｺﾞｼｯｸUB" panose="020B0900000000000000" pitchFamily="50" charset="-128"/>
                <a:cs typeface="Times New Roman" panose="02020603050405020304" pitchFamily="18" charset="0"/>
              </a:rPr>
              <a:t>～</a:t>
            </a:r>
            <a:r>
              <a:rPr lang="en-US" altLang="ja-JP" sz="7200" dirty="0">
                <a:solidFill>
                  <a:schemeClr val="tx1"/>
                </a:solidFill>
                <a:effectLst/>
                <a:latin typeface="HGS創英角ｺﾞｼｯｸUB" panose="020B0900000000000000" pitchFamily="50" charset="-128"/>
                <a:ea typeface="HGS創英角ｺﾞｼｯｸUB" panose="020B0900000000000000" pitchFamily="50" charset="-128"/>
                <a:cs typeface="Times New Roman" panose="02020603050405020304" pitchFamily="18" charset="0"/>
              </a:rPr>
              <a:t>19</a:t>
            </a:r>
            <a:r>
              <a:rPr lang="ja-JP" altLang="ja-JP" sz="7200" dirty="0">
                <a:solidFill>
                  <a:schemeClr val="tx1"/>
                </a:solidFill>
                <a:effectLst/>
                <a:latin typeface="HGS創英角ｺﾞｼｯｸUB" panose="020B0900000000000000" pitchFamily="50" charset="-128"/>
                <a:ea typeface="HGS創英角ｺﾞｼｯｸUB" panose="020B0900000000000000" pitchFamily="50" charset="-128"/>
                <a:cs typeface="Times New Roman" panose="02020603050405020304" pitchFamily="18" charset="0"/>
              </a:rPr>
              <a:t>：</a:t>
            </a:r>
            <a:r>
              <a:rPr lang="en-US" altLang="ja-JP" sz="7200" dirty="0">
                <a:solidFill>
                  <a:schemeClr val="tx1"/>
                </a:solidFill>
                <a:effectLst/>
                <a:latin typeface="HGS創英角ｺﾞｼｯｸUB" panose="020B0900000000000000" pitchFamily="50" charset="-128"/>
                <a:ea typeface="HGS創英角ｺﾞｼｯｸUB" panose="020B0900000000000000" pitchFamily="50" charset="-128"/>
                <a:cs typeface="Times New Roman" panose="02020603050405020304" pitchFamily="18" charset="0"/>
              </a:rPr>
              <a:t>00</a:t>
            </a:r>
            <a:endParaRPr lang="ja-JP" altLang="ja-JP" sz="7200" dirty="0">
              <a:solidFill>
                <a:schemeClr val="tx1"/>
              </a:solidFill>
              <a:effectLst/>
              <a:latin typeface="HGS創英角ｺﾞｼｯｸUB" panose="020B0900000000000000" pitchFamily="50" charset="-128"/>
              <a:ea typeface="HGS創英角ｺﾞｼｯｸUB" panose="020B0900000000000000" pitchFamily="50" charset="-128"/>
              <a:cs typeface="Times New Roman" panose="02020603050405020304" pitchFamily="18" charset="0"/>
            </a:endParaRPr>
          </a:p>
          <a:p>
            <a:r>
              <a:rPr lang="ja-JP" altLang="ja-JP" sz="7200" dirty="0">
                <a:solidFill>
                  <a:srgbClr val="7030A0"/>
                </a:solidFill>
                <a:effectLst/>
                <a:latin typeface="游明朝" panose="02020400000000000000" pitchFamily="18" charset="-128"/>
                <a:ea typeface="HGP創英ﾌﾟﾚｾﾞﾝｽEB" panose="02020800000000000000" pitchFamily="18" charset="-128"/>
                <a:cs typeface="Times New Roman" panose="02020603050405020304" pitchFamily="18" charset="0"/>
              </a:rPr>
              <a:t>場所</a:t>
            </a:r>
            <a:r>
              <a:rPr lang="ja-JP" altLang="ja-JP" sz="7200" dirty="0">
                <a:effectLst/>
                <a:latin typeface="游明朝" panose="02020400000000000000" pitchFamily="18" charset="-128"/>
                <a:ea typeface="HGP創英ﾌﾟﾚｾﾞﾝｽEB" panose="02020800000000000000" pitchFamily="18" charset="-128"/>
                <a:cs typeface="Times New Roman" panose="02020603050405020304" pitchFamily="18" charset="0"/>
              </a:rPr>
              <a:t>　　　　　</a:t>
            </a:r>
            <a:r>
              <a:rPr lang="ja-JP" altLang="ja-JP" sz="7200" dirty="0">
                <a:solidFill>
                  <a:schemeClr val="tx1"/>
                </a:solidFill>
                <a:effectLst/>
                <a:latin typeface="游明朝" panose="02020400000000000000" pitchFamily="18" charset="-128"/>
                <a:ea typeface="HGP創英ﾌﾟﾚｾﾞﾝｽEB" panose="02020800000000000000" pitchFamily="18" charset="-128"/>
                <a:cs typeface="Times New Roman" panose="02020603050405020304" pitchFamily="18" charset="0"/>
              </a:rPr>
              <a:t>松本城大手門枡形跡広場</a:t>
            </a:r>
            <a:endParaRPr lang="ja-JP" altLang="ja-JP" sz="72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p>
            <a:r>
              <a:rPr lang="ja-JP" altLang="ja-JP" sz="7200" dirty="0">
                <a:solidFill>
                  <a:srgbClr val="7030A0"/>
                </a:solidFill>
                <a:effectLst/>
                <a:latin typeface="游明朝" panose="02020400000000000000" pitchFamily="18" charset="-128"/>
                <a:ea typeface="HGP創英ﾌﾟﾚｾﾞﾝｽEB" panose="02020800000000000000" pitchFamily="18" charset="-128"/>
                <a:cs typeface="Times New Roman" panose="02020603050405020304" pitchFamily="18" charset="0"/>
              </a:rPr>
              <a:t>参加費</a:t>
            </a:r>
            <a:r>
              <a:rPr lang="ja-JP" altLang="ja-JP" sz="7200" dirty="0">
                <a:solidFill>
                  <a:schemeClr val="tx1"/>
                </a:solidFill>
                <a:effectLst/>
                <a:latin typeface="游明朝" panose="02020400000000000000" pitchFamily="18" charset="-128"/>
                <a:ea typeface="HGP創英ﾌﾟﾚｾﾞﾝｽEB" panose="02020800000000000000" pitchFamily="18" charset="-128"/>
                <a:cs typeface="Times New Roman" panose="02020603050405020304" pitchFamily="18" charset="0"/>
              </a:rPr>
              <a:t>　　　 がんサバイバー、学生は無料</a:t>
            </a:r>
            <a:endParaRPr lang="ja-JP" altLang="ja-JP" sz="72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p>
            <a:r>
              <a:rPr lang="ja-JP" altLang="ja-JP" sz="7200" dirty="0">
                <a:effectLst/>
                <a:latin typeface="游明朝" panose="02020400000000000000" pitchFamily="18" charset="-128"/>
                <a:ea typeface="HGP創英ﾌﾟﾚｾﾞﾝｽEB" panose="02020800000000000000" pitchFamily="18" charset="-128"/>
                <a:cs typeface="Times New Roman" panose="02020603050405020304" pitchFamily="18" charset="0"/>
              </a:rPr>
              <a:t>　　　　　　　　</a:t>
            </a:r>
            <a:r>
              <a:rPr lang="ja-JP" altLang="ja-JP" sz="7200" dirty="0">
                <a:solidFill>
                  <a:schemeClr val="tx1"/>
                </a:solidFill>
                <a:effectLst/>
                <a:latin typeface="游明朝" panose="02020400000000000000" pitchFamily="18" charset="-128"/>
                <a:ea typeface="HGP創英ﾌﾟﾚｾﾞﾝｽEB" panose="02020800000000000000" pitchFamily="18" charset="-128"/>
                <a:cs typeface="Times New Roman" panose="02020603050405020304" pitchFamily="18" charset="0"/>
              </a:rPr>
              <a:t>一般は</a:t>
            </a:r>
            <a:r>
              <a:rPr lang="en-US" altLang="ja-JP" sz="7200" dirty="0">
                <a:solidFill>
                  <a:schemeClr val="tx1"/>
                </a:solidFill>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1000</a:t>
            </a:r>
            <a:r>
              <a:rPr lang="ja-JP" altLang="ja-JP" sz="7200" dirty="0">
                <a:solidFill>
                  <a:schemeClr val="tx1"/>
                </a:solidFill>
                <a:effectLst/>
                <a:latin typeface="游明朝" panose="02020400000000000000" pitchFamily="18" charset="-128"/>
                <a:ea typeface="HGP創英ﾌﾟﾚｾﾞﾝｽEB" panose="02020800000000000000" pitchFamily="18" charset="-128"/>
                <a:cs typeface="Times New Roman" panose="02020603050405020304" pitchFamily="18" charset="0"/>
              </a:rPr>
              <a:t>円</a:t>
            </a:r>
            <a:endParaRPr lang="ja-JP" altLang="ja-JP" sz="72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p>
            <a:pPr indent="762000"/>
            <a:r>
              <a:rPr lang="ja-JP" altLang="ja-JP" sz="7200" dirty="0">
                <a:solidFill>
                  <a:schemeClr val="tx1"/>
                </a:solidFill>
                <a:effectLst/>
                <a:latin typeface="游明朝" panose="02020400000000000000" pitchFamily="18" charset="-128"/>
                <a:ea typeface="HGP創英ﾌﾟﾚｾﾞﾝｽEB" panose="02020800000000000000" pitchFamily="18" charset="-128"/>
                <a:cs typeface="Times New Roman" panose="02020603050405020304" pitchFamily="18" charset="0"/>
              </a:rPr>
              <a:t>参加者には</a:t>
            </a:r>
            <a:r>
              <a:rPr lang="ja-JP" altLang="en-US" sz="7200" dirty="0">
                <a:solidFill>
                  <a:schemeClr val="tx1"/>
                </a:solidFill>
                <a:effectLst/>
                <a:latin typeface="游明朝" panose="02020400000000000000" pitchFamily="18" charset="-128"/>
                <a:ea typeface="HGP創英ﾌﾟﾚｾﾞﾝｽEB" panose="02020800000000000000" pitchFamily="18" charset="-128"/>
                <a:cs typeface="Times New Roman" panose="02020603050405020304" pitchFamily="18" charset="0"/>
              </a:rPr>
              <a:t>協賛店で使える</a:t>
            </a:r>
            <a:r>
              <a:rPr lang="en-US" altLang="ja-JP" sz="7200" dirty="0">
                <a:solidFill>
                  <a:schemeClr val="tx1"/>
                </a:solidFill>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300</a:t>
            </a:r>
            <a:r>
              <a:rPr lang="ja-JP" altLang="ja-JP" sz="7200" dirty="0">
                <a:solidFill>
                  <a:schemeClr val="tx1"/>
                </a:solidFill>
                <a:effectLst/>
                <a:latin typeface="游明朝" panose="02020400000000000000" pitchFamily="18" charset="-128"/>
                <a:ea typeface="HGP創英ﾌﾟﾚｾﾞﾝｽEB" panose="02020800000000000000" pitchFamily="18" charset="-128"/>
                <a:cs typeface="Times New Roman" panose="02020603050405020304" pitchFamily="18" charset="0"/>
              </a:rPr>
              <a:t>円分のクーポンが</a:t>
            </a:r>
            <a:endParaRPr lang="en-US" altLang="ja-JP" sz="7200" dirty="0">
              <a:solidFill>
                <a:schemeClr val="tx1"/>
              </a:solidFill>
              <a:effectLst/>
              <a:latin typeface="游明朝" panose="02020400000000000000" pitchFamily="18" charset="-128"/>
              <a:ea typeface="HGP創英ﾌﾟﾚｾﾞﾝｽEB" panose="02020800000000000000" pitchFamily="18" charset="-128"/>
              <a:cs typeface="Times New Roman" panose="02020603050405020304" pitchFamily="18" charset="0"/>
            </a:endParaRPr>
          </a:p>
          <a:p>
            <a:pPr indent="762000"/>
            <a:r>
              <a:rPr lang="ja-JP" altLang="ja-JP" sz="7200" dirty="0">
                <a:solidFill>
                  <a:schemeClr val="tx1"/>
                </a:solidFill>
                <a:effectLst/>
                <a:latin typeface="游明朝" panose="02020400000000000000" pitchFamily="18" charset="-128"/>
                <a:ea typeface="HGP創英ﾌﾟﾚｾﾞﾝｽEB" panose="02020800000000000000" pitchFamily="18" charset="-128"/>
                <a:cs typeface="Times New Roman" panose="02020603050405020304" pitchFamily="18" charset="0"/>
              </a:rPr>
              <a:t>配布されます</a:t>
            </a:r>
            <a:endParaRPr lang="ja-JP" altLang="ja-JP" sz="72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p>
            <a:pPr indent="762000"/>
            <a:r>
              <a:rPr lang="en-US" altLang="ja-JP" sz="7200" dirty="0">
                <a:solidFill>
                  <a:schemeClr val="tx1"/>
                </a:solidFill>
                <a:effectLst/>
                <a:latin typeface="HGP創英ﾌﾟﾚｾﾞﾝｽEB" panose="02020800000000000000" pitchFamily="18" charset="-128"/>
                <a:ea typeface="游明朝" panose="02020400000000000000" pitchFamily="18" charset="-128"/>
                <a:cs typeface="Times New Roman" panose="02020603050405020304" pitchFamily="18" charset="0"/>
              </a:rPr>
              <a:t> </a:t>
            </a:r>
            <a:endParaRPr lang="ja-JP" altLang="ja-JP" sz="72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p>
            <a:r>
              <a:rPr lang="ja-JP" altLang="ja-JP" sz="7200" dirty="0">
                <a:solidFill>
                  <a:srgbClr val="7030A0"/>
                </a:solidFill>
                <a:effectLst/>
                <a:latin typeface="游明朝" panose="02020400000000000000" pitchFamily="18" charset="-128"/>
                <a:ea typeface="HGP創英ﾌﾟﾚｾﾞﾝｽEB" panose="02020800000000000000" pitchFamily="18" charset="-128"/>
                <a:cs typeface="Times New Roman" panose="02020603050405020304" pitchFamily="18" charset="0"/>
              </a:rPr>
              <a:t>駐車場について</a:t>
            </a:r>
            <a:endParaRPr lang="ja-JP" altLang="ja-JP" sz="7200" dirty="0">
              <a:effectLst/>
              <a:latin typeface="游明朝" panose="02020400000000000000" pitchFamily="18" charset="-128"/>
              <a:ea typeface="游明朝" panose="02020400000000000000" pitchFamily="18" charset="-128"/>
              <a:cs typeface="Times New Roman" panose="02020603050405020304" pitchFamily="18" charset="0"/>
            </a:endParaRPr>
          </a:p>
          <a:p>
            <a:r>
              <a:rPr lang="ja-JP" altLang="ja-JP" sz="7200" dirty="0">
                <a:solidFill>
                  <a:schemeClr val="tx1"/>
                </a:solidFill>
                <a:effectLst/>
                <a:latin typeface="游明朝" panose="02020400000000000000" pitchFamily="18" charset="-128"/>
                <a:ea typeface="HGP創英ﾌﾟﾚｾﾞﾝｽEB" panose="02020800000000000000" pitchFamily="18" charset="-128"/>
                <a:cs typeface="Times New Roman" panose="02020603050405020304" pitchFamily="18" charset="0"/>
              </a:rPr>
              <a:t>指定の駐車場は特にありませんので、</a:t>
            </a:r>
            <a:endParaRPr lang="en-US" altLang="ja-JP" sz="7200" dirty="0">
              <a:solidFill>
                <a:schemeClr val="tx1"/>
              </a:solidFill>
              <a:effectLst/>
              <a:latin typeface="游明朝" panose="02020400000000000000" pitchFamily="18" charset="-128"/>
              <a:ea typeface="HGP創英ﾌﾟﾚｾﾞﾝｽEB" panose="02020800000000000000" pitchFamily="18" charset="-128"/>
              <a:cs typeface="Times New Roman" panose="02020603050405020304" pitchFamily="18" charset="0"/>
            </a:endParaRPr>
          </a:p>
          <a:p>
            <a:r>
              <a:rPr lang="ja-JP" altLang="ja-JP" sz="7200" dirty="0">
                <a:solidFill>
                  <a:schemeClr val="tx1"/>
                </a:solidFill>
                <a:effectLst/>
                <a:latin typeface="游明朝" panose="02020400000000000000" pitchFamily="18" charset="-128"/>
                <a:ea typeface="HGP創英ﾌﾟﾚｾﾞﾝｽEB" panose="02020800000000000000" pitchFamily="18" charset="-128"/>
                <a:cs typeface="Times New Roman" panose="02020603050405020304" pitchFamily="18" charset="0"/>
              </a:rPr>
              <a:t>各自市営駐車場をご利用ください</a:t>
            </a:r>
            <a:endParaRPr lang="ja-JP" altLang="ja-JP" sz="72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ctr"/>
            <a:endParaRPr kumimoji="1" lang="ja-JP" altLang="en-US" dirty="0"/>
          </a:p>
        </p:txBody>
      </p:sp>
    </p:spTree>
    <p:extLst>
      <p:ext uri="{BB962C8B-B14F-4D97-AF65-F5344CB8AC3E}">
        <p14:creationId xmlns:p14="http://schemas.microsoft.com/office/powerpoint/2010/main" val="79159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吹き出し: 四角形 2">
            <a:extLst>
              <a:ext uri="{FF2B5EF4-FFF2-40B4-BE49-F238E27FC236}">
                <a16:creationId xmlns:a16="http://schemas.microsoft.com/office/drawing/2014/main" xmlns="" id="{B91EA4B6-5E2A-4205-8991-28A6315A6A09}"/>
              </a:ext>
            </a:extLst>
          </p:cNvPr>
          <p:cNvSpPr/>
          <p:nvPr/>
        </p:nvSpPr>
        <p:spPr>
          <a:xfrm>
            <a:off x="-1033671" y="0"/>
            <a:ext cx="23694887" cy="3571480"/>
          </a:xfrm>
          <a:prstGeom prst="wedgeRectCallou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ja-JP" altLang="ja-JP" sz="11500" kern="100" dirty="0">
                <a:solidFill>
                  <a:srgbClr val="9933FF"/>
                </a:solidFill>
                <a:latin typeface="游明朝" panose="02020400000000000000" pitchFamily="18" charset="-128"/>
                <a:ea typeface="HGP創英角ﾎﾟｯﾌﾟ体" panose="040B0A00000000000000" pitchFamily="50" charset="-128"/>
                <a:cs typeface="Times New Roman" panose="02020603050405020304" pitchFamily="18" charset="0"/>
              </a:rPr>
              <a:t>リレー・フォー・ライフ・ジャパン</a:t>
            </a:r>
            <a:endParaRPr lang="en-US" altLang="ja-JP" sz="11500" kern="100" dirty="0">
              <a:solidFill>
                <a:srgbClr val="9933FF"/>
              </a:solidFill>
              <a:latin typeface="游明朝" panose="02020400000000000000" pitchFamily="18" charset="-128"/>
              <a:ea typeface="HGP創英角ﾎﾟｯﾌﾟ体" panose="040B0A00000000000000" pitchFamily="50" charset="-128"/>
              <a:cs typeface="Times New Roman" panose="02020603050405020304" pitchFamily="18" charset="0"/>
            </a:endParaRPr>
          </a:p>
          <a:p>
            <a:pPr algn="ctr">
              <a:spcAft>
                <a:spcPts val="0"/>
              </a:spcAft>
            </a:pPr>
            <a:r>
              <a:rPr lang="en-US" altLang="ja-JP" sz="8800" kern="100" dirty="0">
                <a:solidFill>
                  <a:srgbClr val="9933FF"/>
                </a:solidFill>
                <a:latin typeface="HGP創英角ﾎﾟｯﾌﾟ体" panose="040B0A00000000000000" pitchFamily="50" charset="-128"/>
                <a:ea typeface="HGP創英角ﾎﾟｯﾌﾟ体" panose="040B0A00000000000000" pitchFamily="50" charset="-128"/>
                <a:cs typeface="Times New Roman" panose="02020603050405020304" pitchFamily="18" charset="0"/>
              </a:rPr>
              <a:t>2019</a:t>
            </a:r>
            <a:r>
              <a:rPr lang="ja-JP" altLang="ja-JP" sz="8800" kern="100" dirty="0">
                <a:solidFill>
                  <a:srgbClr val="9933FF"/>
                </a:solidFill>
                <a:latin typeface="游明朝" panose="02020400000000000000" pitchFamily="18" charset="-128"/>
                <a:ea typeface="HGP創英角ﾎﾟｯﾌﾟ体" panose="040B0A00000000000000" pitchFamily="50" charset="-128"/>
                <a:cs typeface="Times New Roman" panose="02020603050405020304" pitchFamily="18" charset="0"/>
              </a:rPr>
              <a:t>信州まつもとに参加してきました！</a:t>
            </a:r>
            <a:endParaRPr lang="ja-JP" altLang="ja-JP" sz="4400" kern="100" dirty="0">
              <a:solidFill>
                <a:srgbClr val="9933FF"/>
              </a:solidFill>
              <a:latin typeface="游明朝" panose="02020400000000000000" pitchFamily="18" charset="-128"/>
              <a:ea typeface="游明朝" panose="02020400000000000000" pitchFamily="18" charset="-128"/>
              <a:cs typeface="Times New Roman" panose="02020603050405020304" pitchFamily="18" charset="0"/>
            </a:endParaRPr>
          </a:p>
        </p:txBody>
      </p:sp>
      <p:sp>
        <p:nvSpPr>
          <p:cNvPr id="5" name="吹き出し: 四角形 4">
            <a:extLst>
              <a:ext uri="{FF2B5EF4-FFF2-40B4-BE49-F238E27FC236}">
                <a16:creationId xmlns:a16="http://schemas.microsoft.com/office/drawing/2014/main" xmlns="" id="{89624969-38D2-40B8-A050-C66C18C844FB}"/>
              </a:ext>
            </a:extLst>
          </p:cNvPr>
          <p:cNvSpPr/>
          <p:nvPr/>
        </p:nvSpPr>
        <p:spPr>
          <a:xfrm>
            <a:off x="614427" y="31123392"/>
            <a:ext cx="20370670" cy="1630017"/>
          </a:xfrm>
          <a:prstGeom prst="wedgeRectCallou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dirty="0">
                <a:ln w="0">
                  <a:solidFill>
                    <a:sysClr val="windowText" lastClr="000000"/>
                  </a:solidFill>
                </a:ln>
                <a:solidFill>
                  <a:sysClr val="windowText" lastClr="000000"/>
                </a:solidFill>
              </a:rPr>
              <a:t>北アルプス医療センターあづみ病院　</a:t>
            </a:r>
            <a:r>
              <a:rPr kumimoji="1" lang="ja-JP" altLang="en-US" sz="4000" dirty="0">
                <a:ln w="0">
                  <a:solidFill>
                    <a:sysClr val="windowText" lastClr="000000"/>
                  </a:solidFill>
                </a:ln>
                <a:solidFill>
                  <a:sysClr val="windowText" lastClr="000000"/>
                </a:solidFill>
              </a:rPr>
              <a:t>　がん相談支援センター</a:t>
            </a:r>
            <a:endParaRPr lang="en-US" altLang="ja-JP" sz="4000" dirty="0">
              <a:ln w="0">
                <a:solidFill>
                  <a:sysClr val="windowText" lastClr="000000"/>
                </a:solidFill>
              </a:ln>
              <a:solidFill>
                <a:sysClr val="windowText" lastClr="000000"/>
              </a:solidFill>
            </a:endParaRPr>
          </a:p>
        </p:txBody>
      </p:sp>
      <p:pic>
        <p:nvPicPr>
          <p:cNvPr id="4" name="図 3">
            <a:extLst>
              <a:ext uri="{FF2B5EF4-FFF2-40B4-BE49-F238E27FC236}">
                <a16:creationId xmlns:a16="http://schemas.microsoft.com/office/drawing/2014/main" xmlns="" id="{1D793AA8-F077-4825-B83D-06EA585B34A2}"/>
              </a:ext>
            </a:extLst>
          </p:cNvPr>
          <p:cNvPicPr>
            <a:picLocks noChangeAspect="1"/>
          </p:cNvPicPr>
          <p:nvPr/>
        </p:nvPicPr>
        <p:blipFill>
          <a:blip r:embed="rId2"/>
          <a:stretch>
            <a:fillRect/>
          </a:stretch>
        </p:blipFill>
        <p:spPr>
          <a:xfrm>
            <a:off x="407507" y="3204044"/>
            <a:ext cx="22253709" cy="28734356"/>
          </a:xfrm>
          <a:prstGeom prst="rect">
            <a:avLst/>
          </a:prstGeom>
        </p:spPr>
      </p:pic>
    </p:spTree>
    <p:extLst>
      <p:ext uri="{BB962C8B-B14F-4D97-AF65-F5344CB8AC3E}">
        <p14:creationId xmlns:p14="http://schemas.microsoft.com/office/powerpoint/2010/main" val="4187052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9" name="サブタイトル 8"/>
          <p:cNvSpPr>
            <a:spLocks noGrp="1"/>
          </p:cNvSpPr>
          <p:nvPr>
            <p:ph type="subTitle" idx="1"/>
          </p:nvPr>
        </p:nvSpPr>
        <p:spPr>
          <a:xfrm>
            <a:off x="0" y="4436253"/>
            <a:ext cx="21599525" cy="6478564"/>
          </a:xfrm>
          <a:ln>
            <a:noFill/>
          </a:ln>
        </p:spPr>
        <p:txBody>
          <a:bodyPr>
            <a:normAutofit/>
          </a:bodyPr>
          <a:lstStyle/>
          <a:p>
            <a:pPr algn="l"/>
            <a:endParaRPr lang="en-US" altLang="ja-JP" dirty="0">
              <a:solidFill>
                <a:schemeClr val="accent4">
                  <a:lumMod val="75000"/>
                </a:schemeClr>
              </a:solidFill>
            </a:endParaRPr>
          </a:p>
          <a:p>
            <a:pPr>
              <a:lnSpc>
                <a:spcPts val="8229"/>
              </a:lnSpc>
              <a:spcBef>
                <a:spcPts val="0"/>
              </a:spcBef>
            </a:pPr>
            <a:r>
              <a:rPr lang="ja-JP" altLang="en-US" sz="4900" dirty="0">
                <a:solidFill>
                  <a:schemeClr val="tx2">
                    <a:lumMod val="75000"/>
                  </a:schemeClr>
                </a:solidFill>
                <a:latin typeface="HGP創英角ﾎﾟｯﾌﾟ体" panose="040B0A00000000000000" pitchFamily="50" charset="-128"/>
                <a:ea typeface="HGP創英角ﾎﾟｯﾌﾟ体" panose="040B0A00000000000000" pitchFamily="50" charset="-128"/>
              </a:rPr>
              <a:t>がんに関する悩み、心配事はありませんか？</a:t>
            </a:r>
            <a:endParaRPr lang="en-US" altLang="ja-JP" sz="4900" dirty="0">
              <a:solidFill>
                <a:schemeClr val="tx2">
                  <a:lumMod val="75000"/>
                </a:schemeClr>
              </a:solidFill>
              <a:latin typeface="HGP創英角ﾎﾟｯﾌﾟ体" panose="040B0A00000000000000" pitchFamily="50" charset="-128"/>
              <a:ea typeface="HGP創英角ﾎﾟｯﾌﾟ体" panose="040B0A00000000000000" pitchFamily="50" charset="-128"/>
            </a:endParaRPr>
          </a:p>
          <a:p>
            <a:pPr>
              <a:lnSpc>
                <a:spcPts val="8229"/>
              </a:lnSpc>
              <a:spcBef>
                <a:spcPts val="0"/>
              </a:spcBef>
            </a:pPr>
            <a:r>
              <a:rPr lang="ja-JP" altLang="en-US" sz="4900" dirty="0">
                <a:solidFill>
                  <a:schemeClr val="tx2">
                    <a:lumMod val="75000"/>
                  </a:schemeClr>
                </a:solidFill>
                <a:latin typeface="HGP創英角ﾎﾟｯﾌﾟ体" panose="040B0A00000000000000" pitchFamily="50" charset="-128"/>
                <a:ea typeface="HGP創英角ﾎﾟｯﾌﾟ体" panose="040B0A00000000000000" pitchFamily="50" charset="-128"/>
              </a:rPr>
              <a:t>がん患者さんやそのご家族が、同じ体験をした仲間と語り合える場所として、</a:t>
            </a:r>
            <a:endParaRPr lang="en-US" altLang="ja-JP" sz="4900" dirty="0">
              <a:solidFill>
                <a:schemeClr val="tx2">
                  <a:lumMod val="75000"/>
                </a:schemeClr>
              </a:solidFill>
              <a:latin typeface="HGP創英角ﾎﾟｯﾌﾟ体" panose="040B0A00000000000000" pitchFamily="50" charset="-128"/>
              <a:ea typeface="HGP創英角ﾎﾟｯﾌﾟ体" panose="040B0A00000000000000" pitchFamily="50" charset="-128"/>
            </a:endParaRPr>
          </a:p>
          <a:p>
            <a:pPr>
              <a:lnSpc>
                <a:spcPts val="8229"/>
              </a:lnSpc>
              <a:spcBef>
                <a:spcPts val="0"/>
              </a:spcBef>
            </a:pPr>
            <a:r>
              <a:rPr lang="ja-JP" altLang="en-US" sz="4900" dirty="0">
                <a:solidFill>
                  <a:schemeClr val="tx2">
                    <a:lumMod val="75000"/>
                  </a:schemeClr>
                </a:solidFill>
                <a:latin typeface="HGP創英角ﾎﾟｯﾌﾟ体" panose="040B0A00000000000000" pitchFamily="50" charset="-128"/>
                <a:ea typeface="HGP創英角ﾎﾟｯﾌﾟ体" panose="040B0A00000000000000" pitchFamily="50" charset="-128"/>
              </a:rPr>
              <a:t>当院では「がん患者サロン」を開催しています。</a:t>
            </a:r>
            <a:endParaRPr lang="en-US" altLang="ja-JP" sz="4900" dirty="0">
              <a:solidFill>
                <a:schemeClr val="tx2">
                  <a:lumMod val="75000"/>
                </a:schemeClr>
              </a:solidFill>
              <a:latin typeface="HGP創英角ﾎﾟｯﾌﾟ体" panose="040B0A00000000000000" pitchFamily="50" charset="-128"/>
              <a:ea typeface="HGP創英角ﾎﾟｯﾌﾟ体" panose="040B0A00000000000000" pitchFamily="50" charset="-128"/>
            </a:endParaRPr>
          </a:p>
          <a:p>
            <a:pPr>
              <a:lnSpc>
                <a:spcPts val="8229"/>
              </a:lnSpc>
              <a:spcBef>
                <a:spcPts val="0"/>
              </a:spcBef>
            </a:pPr>
            <a:r>
              <a:rPr lang="ja-JP" altLang="en-US" sz="4900" dirty="0">
                <a:solidFill>
                  <a:schemeClr val="tx2">
                    <a:lumMod val="75000"/>
                  </a:schemeClr>
                </a:solidFill>
                <a:latin typeface="HGP創英角ﾎﾟｯﾌﾟ体" panose="040B0A00000000000000" pitchFamily="50" charset="-128"/>
                <a:ea typeface="HGP創英角ﾎﾟｯﾌﾟ体" panose="040B0A00000000000000" pitchFamily="50" charset="-128"/>
              </a:rPr>
              <a:t>見晴らしのよい、ほっとできる場所です。</a:t>
            </a:r>
            <a:endParaRPr lang="en-US" altLang="ja-JP" sz="4900" dirty="0">
              <a:solidFill>
                <a:schemeClr val="tx2">
                  <a:lumMod val="75000"/>
                </a:schemeClr>
              </a:solidFill>
              <a:latin typeface="HGP創英角ﾎﾟｯﾌﾟ体" panose="040B0A00000000000000" pitchFamily="50" charset="-128"/>
              <a:ea typeface="HGP創英角ﾎﾟｯﾌﾟ体" panose="040B0A00000000000000" pitchFamily="50" charset="-128"/>
            </a:endParaRPr>
          </a:p>
          <a:p>
            <a:pPr>
              <a:lnSpc>
                <a:spcPts val="8229"/>
              </a:lnSpc>
              <a:spcBef>
                <a:spcPts val="0"/>
              </a:spcBef>
            </a:pPr>
            <a:r>
              <a:rPr lang="ja-JP" altLang="en-US" sz="4900" dirty="0">
                <a:solidFill>
                  <a:schemeClr val="tx2">
                    <a:lumMod val="75000"/>
                  </a:schemeClr>
                </a:solidFill>
                <a:latin typeface="HGP創英角ﾎﾟｯﾌﾟ体" panose="040B0A00000000000000" pitchFamily="50" charset="-128"/>
                <a:ea typeface="HGP創英角ﾎﾟｯﾌﾟ体" panose="040B0A00000000000000" pitchFamily="50" charset="-128"/>
              </a:rPr>
              <a:t>見学もできますので、気軽にお越しください。</a:t>
            </a:r>
          </a:p>
        </p:txBody>
      </p:sp>
      <p:sp>
        <p:nvSpPr>
          <p:cNvPr id="12" name="正方形/長方形 11"/>
          <p:cNvSpPr/>
          <p:nvPr/>
        </p:nvSpPr>
        <p:spPr>
          <a:xfrm>
            <a:off x="3053995" y="23683758"/>
            <a:ext cx="15491533" cy="1374054"/>
          </a:xfrm>
          <a:prstGeom prst="rect">
            <a:avLst/>
          </a:prstGeom>
          <a:noFill/>
        </p:spPr>
        <p:txBody>
          <a:bodyPr wrap="square" lIns="261263" tIns="130631" rIns="261263" bIns="130631">
            <a:spAutoFit/>
          </a:bodyPr>
          <a:lstStyle/>
          <a:p>
            <a:pPr marL="0" marR="0" lvl="0" indent="0" algn="l" defTabSz="457200" rtl="0" eaLnBrk="1" fontAlgn="auto" latinLnBrk="0" hangingPunct="1">
              <a:lnSpc>
                <a:spcPts val="10000"/>
              </a:lnSpc>
              <a:spcBef>
                <a:spcPts val="0"/>
              </a:spcBef>
              <a:spcAft>
                <a:spcPts val="0"/>
              </a:spcAft>
              <a:buClrTx/>
              <a:buSzTx/>
              <a:buFontTx/>
              <a:buNone/>
              <a:tabLst/>
              <a:defRPr/>
            </a:pPr>
            <a:r>
              <a:rPr kumimoji="0" lang="ja-JP" altLang="en-US" sz="6857" b="1" i="0" u="none" strike="noStrike" kern="1200" cap="none" spc="143" normalizeH="0" baseline="0" noProof="0" dirty="0">
                <a:ln w="9525" cmpd="sng">
                  <a:solidFill>
                    <a:prstClr val="black">
                      <a:lumMod val="65000"/>
                      <a:lumOff val="35000"/>
                    </a:prstClr>
                  </a:solidFill>
                  <a:prstDash val="solid"/>
                </a:ln>
                <a:solidFill>
                  <a:prstClr val="white"/>
                </a:solidFill>
                <a:effectLst>
                  <a:glow rad="38100">
                    <a:srgbClr val="0F6FC6">
                      <a:alpha val="40000"/>
                    </a:srgbClr>
                  </a:glow>
                </a:effectLst>
                <a:uLnTx/>
                <a:uFillTx/>
                <a:latin typeface="HGP創英角ﾎﾟｯﾌﾟ体" panose="040B0A00000000000000" pitchFamily="50" charset="-128"/>
                <a:ea typeface="HGP創英角ﾎﾟｯﾌﾟ体" panose="040B0A00000000000000" pitchFamily="50" charset="-128"/>
                <a:cs typeface="+mn-cs"/>
              </a:rPr>
              <a:t>・</a:t>
            </a:r>
            <a:endParaRPr kumimoji="0" lang="en-US" altLang="ja-JP" sz="6857" b="1" i="0" u="none" strike="noStrike" kern="1200" cap="none" spc="143" normalizeH="0" baseline="0" noProof="0" dirty="0">
              <a:ln w="9525" cmpd="sng">
                <a:solidFill>
                  <a:prstClr val="black">
                    <a:lumMod val="65000"/>
                    <a:lumOff val="35000"/>
                  </a:prstClr>
                </a:solidFill>
                <a:prstDash val="solid"/>
              </a:ln>
              <a:solidFill>
                <a:srgbClr val="FFC000"/>
              </a:solidFill>
              <a:effectLst>
                <a:glow rad="38100">
                  <a:srgbClr val="0F6FC6">
                    <a:alpha val="40000"/>
                  </a:srgbClr>
                </a:glow>
              </a:effectLst>
              <a:uLnTx/>
              <a:uFillTx/>
              <a:latin typeface="HGP創英角ﾎﾟｯﾌﾟ体" panose="040B0A00000000000000" pitchFamily="50" charset="-128"/>
              <a:ea typeface="HGP創英角ﾎﾟｯﾌﾟ体" panose="040B0A00000000000000" pitchFamily="50" charset="-128"/>
              <a:cs typeface="+mn-cs"/>
            </a:endParaRPr>
          </a:p>
        </p:txBody>
      </p:sp>
      <p:sp>
        <p:nvSpPr>
          <p:cNvPr id="13" name="サブタイトル 8"/>
          <p:cNvSpPr txBox="1">
            <a:spLocks/>
          </p:cNvSpPr>
          <p:nvPr/>
        </p:nvSpPr>
        <p:spPr>
          <a:xfrm>
            <a:off x="7406372" y="13479557"/>
            <a:ext cx="6177847" cy="3091291"/>
          </a:xfrm>
          <a:prstGeom prst="rect">
            <a:avLst/>
          </a:prstGeom>
        </p:spPr>
        <p:txBody>
          <a:bodyPr vert="horz" lIns="261263" tIns="130631" rIns="261263" bIns="130631" rtlCol="0">
            <a:normAutofit/>
          </a:bodyPr>
          <a:lstStyle>
            <a:lvl1pPr marL="0" indent="0" algn="ctr" defTabSz="566951" rtl="0" eaLnBrk="1" latinLnBrk="0" hangingPunct="1">
              <a:lnSpc>
                <a:spcPct val="90000"/>
              </a:lnSpc>
              <a:spcBef>
                <a:spcPts val="827"/>
              </a:spcBef>
              <a:buClr>
                <a:schemeClr val="accent1"/>
              </a:buClr>
              <a:buSzPct val="80000"/>
              <a:buFont typeface="Corbel" pitchFamily="34" charset="0"/>
              <a:buNone/>
              <a:defRPr kumimoji="1" sz="1488" kern="1200">
                <a:solidFill>
                  <a:srgbClr val="FFFFFF"/>
                </a:solidFill>
                <a:latin typeface="+mn-lt"/>
                <a:ea typeface="+mn-ea"/>
                <a:cs typeface="+mn-cs"/>
              </a:defRPr>
            </a:lvl1pPr>
            <a:lvl2pPr marL="283475" indent="0" algn="ctr" defTabSz="566951" rtl="0" eaLnBrk="1" latinLnBrk="0" hangingPunct="1">
              <a:lnSpc>
                <a:spcPct val="90000"/>
              </a:lnSpc>
              <a:spcBef>
                <a:spcPts val="124"/>
              </a:spcBef>
              <a:spcAft>
                <a:spcPts val="248"/>
              </a:spcAft>
              <a:buClr>
                <a:schemeClr val="accent1"/>
              </a:buClr>
              <a:buSzPct val="80000"/>
              <a:buFont typeface="Corbel" pitchFamily="34" charset="0"/>
              <a:buNone/>
              <a:defRPr kumimoji="1" sz="1488" kern="1200">
                <a:solidFill>
                  <a:schemeClr val="accent1"/>
                </a:solidFill>
                <a:latin typeface="+mn-lt"/>
                <a:ea typeface="+mn-ea"/>
                <a:cs typeface="+mn-cs"/>
              </a:defRPr>
            </a:lvl2pPr>
            <a:lvl3pPr marL="566951" indent="0" algn="ctr" defTabSz="566951" rtl="0" eaLnBrk="1" latinLnBrk="0" hangingPunct="1">
              <a:lnSpc>
                <a:spcPct val="90000"/>
              </a:lnSpc>
              <a:spcBef>
                <a:spcPts val="124"/>
              </a:spcBef>
              <a:spcAft>
                <a:spcPts val="248"/>
              </a:spcAft>
              <a:buClr>
                <a:schemeClr val="accent1"/>
              </a:buClr>
              <a:buSzPct val="80000"/>
              <a:buFont typeface="Corbel" pitchFamily="34" charset="0"/>
              <a:buNone/>
              <a:defRPr kumimoji="1" sz="1488" kern="1200">
                <a:solidFill>
                  <a:schemeClr val="accent1"/>
                </a:solidFill>
                <a:latin typeface="+mn-lt"/>
                <a:ea typeface="+mn-ea"/>
                <a:cs typeface="+mn-cs"/>
              </a:defRPr>
            </a:lvl3pPr>
            <a:lvl4pPr marL="850426" indent="0" algn="ctr" defTabSz="566951" rtl="0" eaLnBrk="1" latinLnBrk="0" hangingPunct="1">
              <a:lnSpc>
                <a:spcPct val="90000"/>
              </a:lnSpc>
              <a:spcBef>
                <a:spcPts val="124"/>
              </a:spcBef>
              <a:spcAft>
                <a:spcPts val="248"/>
              </a:spcAft>
              <a:buClr>
                <a:schemeClr val="accent1"/>
              </a:buClr>
              <a:buSzPct val="80000"/>
              <a:buFont typeface="Corbel" pitchFamily="34" charset="0"/>
              <a:buNone/>
              <a:defRPr kumimoji="1" sz="1240" kern="1200">
                <a:solidFill>
                  <a:schemeClr val="accent1"/>
                </a:solidFill>
                <a:latin typeface="+mn-lt"/>
                <a:ea typeface="+mn-ea"/>
                <a:cs typeface="+mn-cs"/>
              </a:defRPr>
            </a:lvl4pPr>
            <a:lvl5pPr marL="1133902" indent="0" algn="ctr" defTabSz="566951" rtl="0" eaLnBrk="1" latinLnBrk="0" hangingPunct="1">
              <a:lnSpc>
                <a:spcPct val="90000"/>
              </a:lnSpc>
              <a:spcBef>
                <a:spcPts val="124"/>
              </a:spcBef>
              <a:spcAft>
                <a:spcPts val="248"/>
              </a:spcAft>
              <a:buClr>
                <a:schemeClr val="accent1"/>
              </a:buClr>
              <a:buSzPct val="80000"/>
              <a:buFont typeface="Corbel" pitchFamily="34" charset="0"/>
              <a:buNone/>
              <a:defRPr kumimoji="1" sz="1240" kern="1200">
                <a:solidFill>
                  <a:schemeClr val="accent1"/>
                </a:solidFill>
                <a:latin typeface="+mn-lt"/>
                <a:ea typeface="+mn-ea"/>
                <a:cs typeface="+mn-cs"/>
              </a:defRPr>
            </a:lvl5pPr>
            <a:lvl6pPr marL="1417377" indent="0" algn="ctr" defTabSz="566951" rtl="0" eaLnBrk="1" latinLnBrk="0" hangingPunct="1">
              <a:lnSpc>
                <a:spcPct val="90000"/>
              </a:lnSpc>
              <a:spcBef>
                <a:spcPts val="124"/>
              </a:spcBef>
              <a:spcAft>
                <a:spcPts val="248"/>
              </a:spcAft>
              <a:buClr>
                <a:schemeClr val="accent1"/>
              </a:buClr>
              <a:buSzPct val="80000"/>
              <a:buFont typeface="Corbel" pitchFamily="34" charset="0"/>
              <a:buNone/>
              <a:defRPr kumimoji="1" sz="1240" kern="1200">
                <a:solidFill>
                  <a:schemeClr val="accent1"/>
                </a:solidFill>
                <a:latin typeface="+mn-lt"/>
                <a:ea typeface="+mn-ea"/>
                <a:cs typeface="+mn-cs"/>
              </a:defRPr>
            </a:lvl6pPr>
            <a:lvl7pPr marL="1700853" indent="0" algn="ctr" defTabSz="566951" rtl="0" eaLnBrk="1" latinLnBrk="0" hangingPunct="1">
              <a:lnSpc>
                <a:spcPct val="90000"/>
              </a:lnSpc>
              <a:spcBef>
                <a:spcPts val="124"/>
              </a:spcBef>
              <a:spcAft>
                <a:spcPts val="248"/>
              </a:spcAft>
              <a:buClr>
                <a:schemeClr val="accent1"/>
              </a:buClr>
              <a:buSzPct val="80000"/>
              <a:buFont typeface="Corbel" pitchFamily="34" charset="0"/>
              <a:buNone/>
              <a:defRPr kumimoji="1" sz="1240" kern="1200">
                <a:solidFill>
                  <a:schemeClr val="accent1"/>
                </a:solidFill>
                <a:latin typeface="+mn-lt"/>
                <a:ea typeface="+mn-ea"/>
                <a:cs typeface="+mn-cs"/>
              </a:defRPr>
            </a:lvl7pPr>
            <a:lvl8pPr marL="1984328" indent="0" algn="ctr" defTabSz="566951" rtl="0" eaLnBrk="1" latinLnBrk="0" hangingPunct="1">
              <a:lnSpc>
                <a:spcPct val="90000"/>
              </a:lnSpc>
              <a:spcBef>
                <a:spcPts val="124"/>
              </a:spcBef>
              <a:spcAft>
                <a:spcPts val="248"/>
              </a:spcAft>
              <a:buClr>
                <a:schemeClr val="accent1"/>
              </a:buClr>
              <a:buSzPct val="80000"/>
              <a:buFont typeface="Corbel" pitchFamily="34" charset="0"/>
              <a:buNone/>
              <a:defRPr kumimoji="1" sz="1240" kern="1200">
                <a:solidFill>
                  <a:schemeClr val="accent1"/>
                </a:solidFill>
                <a:latin typeface="+mn-lt"/>
                <a:ea typeface="+mn-ea"/>
                <a:cs typeface="+mn-cs"/>
              </a:defRPr>
            </a:lvl8pPr>
            <a:lvl9pPr marL="2267803" indent="0" algn="ctr" defTabSz="566951" rtl="0" eaLnBrk="1" latinLnBrk="0" hangingPunct="1">
              <a:lnSpc>
                <a:spcPct val="90000"/>
              </a:lnSpc>
              <a:spcBef>
                <a:spcPts val="124"/>
              </a:spcBef>
              <a:spcAft>
                <a:spcPts val="248"/>
              </a:spcAft>
              <a:buClr>
                <a:schemeClr val="accent1"/>
              </a:buClr>
              <a:buSzPct val="80000"/>
              <a:buFont typeface="Corbel" pitchFamily="34" charset="0"/>
              <a:buNone/>
              <a:defRPr kumimoji="1" sz="1240" kern="1200">
                <a:solidFill>
                  <a:schemeClr val="accent1"/>
                </a:solidFill>
                <a:latin typeface="+mn-lt"/>
                <a:ea typeface="+mn-ea"/>
                <a:cs typeface="+mn-cs"/>
              </a:defRPr>
            </a:lvl9pPr>
          </a:lstStyle>
          <a:p>
            <a:pPr marL="0" marR="0" lvl="0" indent="0" algn="ctr" defTabSz="566951" rtl="0" eaLnBrk="1" fontAlgn="auto" latinLnBrk="0" hangingPunct="1">
              <a:lnSpc>
                <a:spcPct val="90000"/>
              </a:lnSpc>
              <a:spcBef>
                <a:spcPts val="827"/>
              </a:spcBef>
              <a:spcAft>
                <a:spcPts val="0"/>
              </a:spcAft>
              <a:buClr>
                <a:srgbClr val="0F6FC6"/>
              </a:buClr>
              <a:buSzPct val="80000"/>
              <a:buFont typeface="Corbel" pitchFamily="34" charset="0"/>
              <a:buNone/>
              <a:tabLst/>
              <a:defRPr/>
            </a:pPr>
            <a:endParaRPr kumimoji="1" lang="ja-JP" altLang="en-US" sz="4252"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p:txBody>
      </p:sp>
      <p:sp>
        <p:nvSpPr>
          <p:cNvPr id="14" name="正方形/長方形 13"/>
          <p:cNvSpPr/>
          <p:nvPr/>
        </p:nvSpPr>
        <p:spPr>
          <a:xfrm>
            <a:off x="2681231" y="27590546"/>
            <a:ext cx="13787669" cy="2295139"/>
          </a:xfrm>
          <a:prstGeom prst="rect">
            <a:avLst/>
          </a:prstGeom>
          <a:noFill/>
          <a:ln>
            <a:noFill/>
          </a:ln>
        </p:spPr>
        <p:txBody>
          <a:bodyPr wrap="none" lIns="261263" tIns="130631" rIns="261263" bIns="130631">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400" b="0" i="0" u="none" strike="noStrike" kern="1200" cap="none" spc="0" normalizeH="0" baseline="0" noProof="0" dirty="0">
                <a:ln w="0">
                  <a:solidFill>
                    <a:sysClr val="windowText" lastClr="000000"/>
                  </a:solidFill>
                </a:ln>
                <a:solidFill>
                  <a:sysClr val="windowText" lastClr="000000"/>
                </a:solidFill>
                <a:effectLst/>
                <a:uLnTx/>
                <a:uFillTx/>
                <a:latin typeface="Corbel" panose="020B0503020204020204"/>
                <a:ea typeface="ＭＳ ゴシック" panose="020B0609070205080204" pitchFamily="49" charset="-128"/>
                <a:cs typeface="+mn-cs"/>
              </a:rPr>
              <a:t>お問合せ先</a:t>
            </a:r>
            <a:endParaRPr kumimoji="0" lang="en-US" altLang="ja-JP" sz="4400" b="0" i="0" u="none" strike="noStrike" kern="1200" cap="none" spc="0" normalizeH="0" baseline="0" noProof="0" dirty="0">
              <a:ln w="0">
                <a:solidFill>
                  <a:sysClr val="windowText" lastClr="000000"/>
                </a:solidFill>
              </a:ln>
              <a:solidFill>
                <a:sysClr val="windowText" lastClr="000000"/>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400" b="0" i="0" u="none" strike="noStrike" kern="1200" cap="none" spc="0" normalizeH="0" baseline="0" noProof="0" dirty="0">
                <a:ln w="0">
                  <a:solidFill>
                    <a:sysClr val="windowText" lastClr="000000"/>
                  </a:solidFill>
                </a:ln>
                <a:solidFill>
                  <a:sysClr val="windowText" lastClr="000000"/>
                </a:solidFill>
                <a:effectLst/>
                <a:uLnTx/>
                <a:uFillTx/>
                <a:latin typeface="Corbel" panose="020B0503020204020204"/>
                <a:ea typeface="ＭＳ ゴシック" panose="020B0609070205080204" pitchFamily="49" charset="-128"/>
                <a:cs typeface="+mn-cs"/>
              </a:rPr>
              <a:t>　北アルプス医療センターあづみ病院　</a:t>
            </a:r>
            <a:endParaRPr kumimoji="0" lang="en-US" altLang="ja-JP" sz="4400" b="0" i="0" u="none" strike="noStrike" kern="1200" cap="none" spc="0" normalizeH="0" baseline="0" noProof="0" dirty="0">
              <a:ln w="0">
                <a:solidFill>
                  <a:sysClr val="windowText" lastClr="000000"/>
                </a:solidFill>
              </a:ln>
              <a:solidFill>
                <a:sysClr val="windowText" lastClr="000000"/>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400" b="0" i="0" u="none" strike="noStrike" kern="1200" cap="none" spc="0" normalizeH="0" baseline="0" noProof="0" dirty="0">
                <a:ln w="0">
                  <a:solidFill>
                    <a:sysClr val="windowText" lastClr="000000"/>
                  </a:solidFill>
                </a:ln>
                <a:solidFill>
                  <a:sysClr val="windowText" lastClr="000000"/>
                </a:solidFill>
                <a:effectLst/>
                <a:uLnTx/>
                <a:uFillTx/>
                <a:latin typeface="Corbel" panose="020B0503020204020204"/>
                <a:ea typeface="ＭＳ ゴシック" panose="020B0609070205080204" pitchFamily="49" charset="-128"/>
                <a:cs typeface="+mn-cs"/>
              </a:rPr>
              <a:t>　がん相談支援センター　</a:t>
            </a:r>
            <a:r>
              <a:rPr kumimoji="0" lang="en-US" altLang="ja-JP" sz="4400" b="0" i="0" u="none" strike="noStrike" kern="1200" cap="none" spc="0" normalizeH="0" baseline="0" noProof="0" dirty="0">
                <a:ln w="0">
                  <a:solidFill>
                    <a:sysClr val="windowText" lastClr="000000"/>
                  </a:solid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rPr>
              <a:t>TEL0261-62-3166</a:t>
            </a:r>
            <a:r>
              <a:rPr kumimoji="0" lang="ja-JP" altLang="en-US" sz="4400" b="0" i="0" u="none" strike="noStrike" kern="1200" cap="none" spc="0" normalizeH="0" baseline="0" noProof="0" dirty="0">
                <a:ln w="0">
                  <a:solidFill>
                    <a:sysClr val="windowText" lastClr="000000"/>
                  </a:solidFill>
                </a:ln>
                <a:solidFill>
                  <a:sysClr val="windowText" lastClr="000000"/>
                </a:solidFill>
                <a:effectLst/>
                <a:uLnTx/>
                <a:uFillTx/>
                <a:latin typeface="Corbel" panose="020B0503020204020204"/>
                <a:ea typeface="ＭＳ ゴシック" panose="020B0609070205080204" pitchFamily="49" charset="-128"/>
                <a:cs typeface="+mn-cs"/>
              </a:rPr>
              <a:t>（代表）</a:t>
            </a:r>
          </a:p>
        </p:txBody>
      </p:sp>
      <p:sp>
        <p:nvSpPr>
          <p:cNvPr id="3" name="正方形/長方形 2"/>
          <p:cNvSpPr/>
          <p:nvPr/>
        </p:nvSpPr>
        <p:spPr>
          <a:xfrm>
            <a:off x="744933" y="963038"/>
            <a:ext cx="18762268" cy="3218468"/>
          </a:xfrm>
          <a:prstGeom prst="rect">
            <a:avLst/>
          </a:prstGeom>
          <a:noFill/>
        </p:spPr>
        <p:txBody>
          <a:bodyPr wrap="square" lIns="261263" tIns="130631" rIns="261263" bIns="130631">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600" b="0" i="0" u="none" strike="noStrike" kern="1200" cap="none" spc="0" normalizeH="0" baseline="0" noProof="0" dirty="0">
                <a:ln w="0">
                  <a:solidFill>
                    <a:prstClr val="white"/>
                  </a:solidFill>
                </a:ln>
                <a:solidFill>
                  <a:srgbClr val="00B0F0"/>
                </a:solidFill>
                <a:effectLst>
                  <a:outerShdw blurRad="38100" dist="19050" dir="2700000" algn="tl" rotWithShape="0">
                    <a:prstClr val="black">
                      <a:alpha val="40000"/>
                    </a:prstClr>
                  </a:outerShdw>
                </a:effectLst>
                <a:uLnTx/>
                <a:uFillTx/>
                <a:latin typeface="HGP創英角ｺﾞｼｯｸUB" panose="020B0900000000000000" pitchFamily="50" charset="-128"/>
                <a:ea typeface="HGP創英角ｺﾞｼｯｸUB" panose="020B0900000000000000" pitchFamily="50" charset="-128"/>
                <a:cs typeface="+mn-cs"/>
              </a:rPr>
              <a:t>がん患者サロン</a:t>
            </a:r>
            <a:endParaRPr kumimoji="0" lang="en-US" altLang="ja-JP" sz="9600" b="0" i="0" u="none" strike="noStrike" kern="1200" cap="none" spc="0" normalizeH="0" baseline="0" noProof="0" dirty="0">
              <a:ln w="0">
                <a:solidFill>
                  <a:prstClr val="white"/>
                </a:solidFill>
              </a:ln>
              <a:solidFill>
                <a:srgbClr val="00B0F0"/>
              </a:solidFill>
              <a:effectLst>
                <a:outerShdw blurRad="38100" dist="19050" dir="2700000" algn="tl" rotWithShape="0">
                  <a:prstClr val="black">
                    <a:alpha val="40000"/>
                  </a:prstClr>
                </a:outerShdw>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600" b="0" i="0" u="none" strike="noStrike" kern="1200" cap="none" spc="0" normalizeH="0" baseline="0" noProof="0" dirty="0" err="1">
                <a:ln w="0">
                  <a:solidFill>
                    <a:prstClr val="white"/>
                  </a:solidFill>
                </a:ln>
                <a:solidFill>
                  <a:srgbClr val="00B0F0"/>
                </a:solidFill>
                <a:effectLst>
                  <a:outerShdw blurRad="38100" dist="19050" dir="2700000" algn="tl" rotWithShape="0">
                    <a:prstClr val="black">
                      <a:alpha val="40000"/>
                    </a:prstClr>
                  </a:outerShdw>
                </a:effectLst>
                <a:uLnTx/>
                <a:uFillTx/>
                <a:latin typeface="HGP創英角ｺﾞｼｯｸUB" panose="020B0900000000000000" pitchFamily="50" charset="-128"/>
                <a:ea typeface="HGP創英角ｺﾞｼｯｸUB" panose="020B0900000000000000" pitchFamily="50" charset="-128"/>
                <a:cs typeface="+mn-cs"/>
              </a:rPr>
              <a:t>てるてる</a:t>
            </a:r>
            <a:r>
              <a:rPr kumimoji="0" lang="ja-JP" altLang="en-US" sz="9600" b="0" i="0" u="none" strike="noStrike" kern="1200" cap="none" spc="0" normalizeH="0" baseline="0" noProof="0" dirty="0">
                <a:ln w="0">
                  <a:solidFill>
                    <a:prstClr val="white"/>
                  </a:solidFill>
                </a:ln>
                <a:solidFill>
                  <a:srgbClr val="00B0F0"/>
                </a:solidFill>
                <a:effectLst>
                  <a:outerShdw blurRad="38100" dist="19050" dir="2700000" algn="tl" rotWithShape="0">
                    <a:prstClr val="black">
                      <a:alpha val="40000"/>
                    </a:prstClr>
                  </a:outerShdw>
                </a:effectLst>
                <a:uLnTx/>
                <a:uFillTx/>
                <a:latin typeface="HGP創英角ｺﾞｼｯｸUB" panose="020B0900000000000000" pitchFamily="50" charset="-128"/>
                <a:ea typeface="HGP創英角ｺﾞｼｯｸUB" panose="020B0900000000000000" pitchFamily="50" charset="-128"/>
                <a:cs typeface="+mn-cs"/>
              </a:rPr>
              <a:t>サロンあづみ</a:t>
            </a:r>
          </a:p>
        </p:txBody>
      </p:sp>
      <p:sp>
        <p:nvSpPr>
          <p:cNvPr id="11" name="正方形/長方形 10">
            <a:extLst>
              <a:ext uri="{FF2B5EF4-FFF2-40B4-BE49-F238E27FC236}">
                <a16:creationId xmlns:a16="http://schemas.microsoft.com/office/drawing/2014/main" xmlns="" id="{78E9A005-2D72-4E6F-B0D1-C4D55CD9DA4E}"/>
              </a:ext>
            </a:extLst>
          </p:cNvPr>
          <p:cNvSpPr/>
          <p:nvPr/>
        </p:nvSpPr>
        <p:spPr>
          <a:xfrm>
            <a:off x="1071690" y="10587536"/>
            <a:ext cx="19782900" cy="3739124"/>
          </a:xfrm>
          <a:prstGeom prst="rect">
            <a:avLst/>
          </a:prstGeom>
          <a:noFill/>
        </p:spPr>
        <p:txBody>
          <a:bodyPr wrap="none" lIns="261263" tIns="130631" rIns="261263" bIns="130631">
            <a:spAutoFit/>
          </a:bodyPr>
          <a:lstStyle/>
          <a:p>
            <a:pPr marL="0" marR="0" lvl="0" indent="0" algn="l" defTabSz="457200" rtl="0" eaLnBrk="1" fontAlgn="auto" latinLnBrk="0" hangingPunct="1">
              <a:lnSpc>
                <a:spcPts val="10000"/>
              </a:lnSpc>
              <a:spcBef>
                <a:spcPts val="0"/>
              </a:spcBef>
              <a:spcAft>
                <a:spcPts val="0"/>
              </a:spcAft>
              <a:buClrTx/>
              <a:buSzTx/>
              <a:buFontTx/>
              <a:buNone/>
              <a:tabLst/>
              <a:defRPr/>
            </a:pPr>
            <a:r>
              <a:rPr kumimoji="0" lang="ja-JP" altLang="en-US" sz="6000" b="0" i="0" u="none" strike="noStrike" kern="1200" cap="none" spc="0" normalizeH="0" baseline="0" noProof="0" dirty="0">
                <a:ln>
                  <a:noFill/>
                </a:ln>
                <a:solidFill>
                  <a:srgbClr val="17406D">
                    <a:lumMod val="75000"/>
                  </a:srgbClr>
                </a:solidFill>
                <a:effectLst/>
                <a:uLnTx/>
                <a:uFillTx/>
                <a:latin typeface="HGP創英角ﾎﾟｯﾌﾟ体" panose="040B0A00000000000000" pitchFamily="50" charset="-128"/>
                <a:ea typeface="HGP創英角ﾎﾟｯﾌﾟ体" panose="040B0A00000000000000" pitchFamily="50" charset="-128"/>
                <a:cs typeface="+mn-cs"/>
              </a:rPr>
              <a:t>●対象者：がん患者さんや、そのご家族　</a:t>
            </a:r>
            <a:r>
              <a:rPr kumimoji="0" lang="ja-JP" altLang="en-US" sz="6000" b="0" i="0" u="none" strike="noStrike" kern="1200" cap="none" spc="0" normalizeH="0" baseline="0" noProof="0" dirty="0">
                <a:ln>
                  <a:noFill/>
                </a:ln>
                <a:solidFill>
                  <a:srgbClr val="FF0000"/>
                </a:solidFill>
                <a:effectLst/>
                <a:uLnTx/>
                <a:uFillTx/>
                <a:latin typeface="HGP創英角ﾎﾟｯﾌﾟ体" panose="040B0A00000000000000" pitchFamily="50" charset="-128"/>
                <a:ea typeface="HGP創英角ﾎﾟｯﾌﾟ体" panose="040B0A00000000000000" pitchFamily="50" charset="-128"/>
                <a:cs typeface="+mn-cs"/>
              </a:rPr>
              <a:t>事前申し込み不要</a:t>
            </a:r>
            <a:endParaRPr kumimoji="0" lang="en-US" altLang="ja-JP" sz="6000" b="0" i="0" u="none" strike="noStrike" kern="1200" cap="none" spc="0" normalizeH="0" baseline="0" noProof="0" dirty="0">
              <a:ln>
                <a:noFill/>
              </a:ln>
              <a:solidFill>
                <a:srgbClr val="FF0000"/>
              </a:solidFill>
              <a:effectLst/>
              <a:uLnTx/>
              <a:uFillTx/>
              <a:latin typeface="HGP創英角ﾎﾟｯﾌﾟ体" panose="040B0A00000000000000" pitchFamily="50" charset="-128"/>
              <a:ea typeface="HGP創英角ﾎﾟｯﾌﾟ体" panose="040B0A00000000000000" pitchFamily="50" charset="-128"/>
              <a:cs typeface="+mn-cs"/>
            </a:endParaRPr>
          </a:p>
          <a:p>
            <a:pPr marL="0" marR="0" lvl="0" indent="0" algn="dist" defTabSz="457200" rtl="0" eaLnBrk="1" fontAlgn="auto" latinLnBrk="0" hangingPunct="1">
              <a:lnSpc>
                <a:spcPts val="7143"/>
              </a:lnSpc>
              <a:spcBef>
                <a:spcPts val="0"/>
              </a:spcBef>
              <a:spcAft>
                <a:spcPts val="0"/>
              </a:spcAft>
              <a:buClrTx/>
              <a:buSzTx/>
              <a:buFontTx/>
              <a:buNone/>
              <a:tabLst/>
              <a:defRPr/>
            </a:pPr>
            <a:r>
              <a:rPr kumimoji="0" lang="ja-JP" altLang="en-US" sz="6000" b="0" i="0" u="none" strike="noStrike" kern="1200" cap="none" spc="0" normalizeH="0" baseline="0" noProof="0" dirty="0">
                <a:ln>
                  <a:noFill/>
                </a:ln>
                <a:solidFill>
                  <a:srgbClr val="17406D">
                    <a:lumMod val="75000"/>
                  </a:srgbClr>
                </a:solidFill>
                <a:effectLst/>
                <a:uLnTx/>
                <a:uFillTx/>
                <a:latin typeface="HGP創英角ﾎﾟｯﾌﾟ体" panose="040B0A00000000000000" pitchFamily="50" charset="-128"/>
                <a:ea typeface="HGP創英角ﾎﾟｯﾌﾟ体" panose="040B0A00000000000000" pitchFamily="50" charset="-128"/>
                <a:cs typeface="+mn-cs"/>
              </a:rPr>
              <a:t>●日　 時：毎月第</a:t>
            </a:r>
            <a:r>
              <a:rPr kumimoji="0" lang="en-US" altLang="ja-JP" sz="6000" b="0" i="0" u="none" strike="noStrike" kern="1200" cap="none" spc="0" normalizeH="0" baseline="0" noProof="0" dirty="0">
                <a:ln>
                  <a:noFill/>
                </a:ln>
                <a:solidFill>
                  <a:srgbClr val="17406D">
                    <a:lumMod val="75000"/>
                  </a:srgbClr>
                </a:solidFill>
                <a:effectLst/>
                <a:uLnTx/>
                <a:uFillTx/>
                <a:latin typeface="HGP創英角ﾎﾟｯﾌﾟ体" panose="040B0A00000000000000" pitchFamily="50" charset="-128"/>
                <a:ea typeface="HGP創英角ﾎﾟｯﾌﾟ体" panose="040B0A00000000000000" pitchFamily="50" charset="-128"/>
                <a:cs typeface="+mn-cs"/>
              </a:rPr>
              <a:t>4</a:t>
            </a:r>
            <a:r>
              <a:rPr kumimoji="0" lang="ja-JP" altLang="en-US" sz="6000" b="0" i="0" u="none" strike="noStrike" kern="1200" cap="none" spc="0" normalizeH="0" baseline="0" noProof="0" dirty="0">
                <a:ln>
                  <a:noFill/>
                </a:ln>
                <a:solidFill>
                  <a:srgbClr val="17406D">
                    <a:lumMod val="75000"/>
                  </a:srgbClr>
                </a:solidFill>
                <a:effectLst/>
                <a:uLnTx/>
                <a:uFillTx/>
                <a:latin typeface="HGP創英角ﾎﾟｯﾌﾟ体" panose="040B0A00000000000000" pitchFamily="50" charset="-128"/>
                <a:ea typeface="HGP創英角ﾎﾟｯﾌﾟ体" panose="040B0A00000000000000" pitchFamily="50" charset="-128"/>
                <a:cs typeface="+mn-cs"/>
              </a:rPr>
              <a:t>月曜日　</a:t>
            </a:r>
            <a:r>
              <a:rPr kumimoji="0" lang="en-US" altLang="ja-JP" sz="6000" b="0" i="0" u="none" strike="noStrike" kern="1200" cap="none" spc="0" normalizeH="0" baseline="0" noProof="0" dirty="0">
                <a:ln>
                  <a:noFill/>
                </a:ln>
                <a:solidFill>
                  <a:srgbClr val="17406D">
                    <a:lumMod val="75000"/>
                  </a:srgbClr>
                </a:solidFill>
                <a:effectLst/>
                <a:uLnTx/>
                <a:uFillTx/>
                <a:latin typeface="HGP創英角ﾎﾟｯﾌﾟ体" panose="040B0A00000000000000" pitchFamily="50" charset="-128"/>
                <a:ea typeface="HGP創英角ﾎﾟｯﾌﾟ体" panose="040B0A00000000000000" pitchFamily="50" charset="-128"/>
                <a:cs typeface="+mn-cs"/>
              </a:rPr>
              <a:t>14</a:t>
            </a:r>
            <a:r>
              <a:rPr kumimoji="0" lang="ja-JP" altLang="en-US" sz="6000" b="0" i="0" u="none" strike="noStrike" kern="1200" cap="none" spc="0" normalizeH="0" baseline="0" noProof="0" dirty="0">
                <a:ln>
                  <a:noFill/>
                </a:ln>
                <a:solidFill>
                  <a:srgbClr val="17406D">
                    <a:lumMod val="75000"/>
                  </a:srgbClr>
                </a:solidFill>
                <a:effectLst/>
                <a:uLnTx/>
                <a:uFillTx/>
                <a:latin typeface="HGP創英角ﾎﾟｯﾌﾟ体" panose="040B0A00000000000000" pitchFamily="50" charset="-128"/>
                <a:ea typeface="HGP創英角ﾎﾟｯﾌﾟ体" panose="040B0A00000000000000" pitchFamily="50" charset="-128"/>
                <a:cs typeface="+mn-cs"/>
              </a:rPr>
              <a:t>：</a:t>
            </a:r>
            <a:r>
              <a:rPr kumimoji="0" lang="en-US" altLang="ja-JP" sz="6000" b="0" i="0" u="none" strike="noStrike" kern="1200" cap="none" spc="0" normalizeH="0" baseline="0" noProof="0" dirty="0">
                <a:ln>
                  <a:noFill/>
                </a:ln>
                <a:solidFill>
                  <a:srgbClr val="17406D">
                    <a:lumMod val="75000"/>
                  </a:srgbClr>
                </a:solidFill>
                <a:effectLst/>
                <a:uLnTx/>
                <a:uFillTx/>
                <a:latin typeface="HGP創英角ﾎﾟｯﾌﾟ体" panose="040B0A00000000000000" pitchFamily="50" charset="-128"/>
                <a:ea typeface="HGP創英角ﾎﾟｯﾌﾟ体" panose="040B0A00000000000000" pitchFamily="50" charset="-128"/>
                <a:cs typeface="+mn-cs"/>
              </a:rPr>
              <a:t>00</a:t>
            </a:r>
            <a:r>
              <a:rPr kumimoji="0" lang="ja-JP" altLang="en-US" sz="6000" b="0" i="0" u="none" strike="noStrike" kern="1200" cap="none" spc="0" normalizeH="0" baseline="0" noProof="0" dirty="0">
                <a:ln>
                  <a:noFill/>
                </a:ln>
                <a:solidFill>
                  <a:srgbClr val="17406D">
                    <a:lumMod val="75000"/>
                  </a:srgbClr>
                </a:solidFill>
                <a:effectLst/>
                <a:uLnTx/>
                <a:uFillTx/>
                <a:latin typeface="HGP創英角ﾎﾟｯﾌﾟ体" panose="040B0A00000000000000" pitchFamily="50" charset="-128"/>
                <a:ea typeface="HGP創英角ﾎﾟｯﾌﾟ体" panose="040B0A00000000000000" pitchFamily="50" charset="-128"/>
                <a:cs typeface="+mn-cs"/>
              </a:rPr>
              <a:t>～</a:t>
            </a:r>
            <a:r>
              <a:rPr kumimoji="0" lang="en-US" altLang="ja-JP" sz="6000" b="0" i="0" u="none" strike="noStrike" kern="1200" cap="none" spc="0" normalizeH="0" baseline="0" noProof="0" dirty="0">
                <a:ln>
                  <a:noFill/>
                </a:ln>
                <a:solidFill>
                  <a:srgbClr val="17406D">
                    <a:lumMod val="75000"/>
                  </a:srgbClr>
                </a:solidFill>
                <a:effectLst/>
                <a:uLnTx/>
                <a:uFillTx/>
                <a:latin typeface="HGP創英角ﾎﾟｯﾌﾟ体" panose="040B0A00000000000000" pitchFamily="50" charset="-128"/>
                <a:ea typeface="HGP創英角ﾎﾟｯﾌﾟ体" panose="040B0A00000000000000" pitchFamily="50" charset="-128"/>
                <a:cs typeface="+mn-cs"/>
              </a:rPr>
              <a:t>15</a:t>
            </a:r>
            <a:r>
              <a:rPr kumimoji="0" lang="ja-JP" altLang="en-US" sz="6000" b="0" i="0" u="none" strike="noStrike" kern="1200" cap="none" spc="0" normalizeH="0" baseline="0" noProof="0" dirty="0">
                <a:ln>
                  <a:noFill/>
                </a:ln>
                <a:solidFill>
                  <a:srgbClr val="17406D">
                    <a:lumMod val="75000"/>
                  </a:srgbClr>
                </a:solidFill>
                <a:effectLst/>
                <a:uLnTx/>
                <a:uFillTx/>
                <a:latin typeface="HGP創英角ﾎﾟｯﾌﾟ体" panose="040B0A00000000000000" pitchFamily="50" charset="-128"/>
                <a:ea typeface="HGP創英角ﾎﾟｯﾌﾟ体" panose="040B0A00000000000000" pitchFamily="50" charset="-128"/>
                <a:cs typeface="+mn-cs"/>
              </a:rPr>
              <a:t>：</a:t>
            </a:r>
            <a:r>
              <a:rPr kumimoji="0" lang="en-US" altLang="ja-JP" sz="6000" b="0" i="0" u="none" strike="noStrike" kern="1200" cap="none" spc="0" normalizeH="0" baseline="0" noProof="0" dirty="0">
                <a:ln>
                  <a:noFill/>
                </a:ln>
                <a:solidFill>
                  <a:srgbClr val="17406D">
                    <a:lumMod val="75000"/>
                  </a:srgbClr>
                </a:solidFill>
                <a:effectLst/>
                <a:uLnTx/>
                <a:uFillTx/>
                <a:latin typeface="HGP創英角ﾎﾟｯﾌﾟ体" panose="040B0A00000000000000" pitchFamily="50" charset="-128"/>
                <a:ea typeface="HGP創英角ﾎﾟｯﾌﾟ体" panose="040B0A00000000000000" pitchFamily="50" charset="-128"/>
                <a:cs typeface="+mn-cs"/>
              </a:rPr>
              <a:t>30</a:t>
            </a:r>
          </a:p>
          <a:p>
            <a:pPr marL="0" marR="0" lvl="0" indent="0" algn="l" defTabSz="457200" rtl="0" eaLnBrk="1" fontAlgn="auto" latinLnBrk="0" hangingPunct="1">
              <a:lnSpc>
                <a:spcPts val="10000"/>
              </a:lnSpc>
              <a:spcBef>
                <a:spcPts val="0"/>
              </a:spcBef>
              <a:spcAft>
                <a:spcPts val="0"/>
              </a:spcAft>
              <a:buClrTx/>
              <a:buSzTx/>
              <a:buFontTx/>
              <a:buNone/>
              <a:tabLst/>
              <a:defRPr/>
            </a:pPr>
            <a:r>
              <a:rPr kumimoji="0" lang="ja-JP" altLang="en-US" sz="6000" b="0" i="0" u="none" strike="noStrike" kern="1200" cap="none" spc="0" normalizeH="0" baseline="0" noProof="0" dirty="0">
                <a:ln>
                  <a:noFill/>
                </a:ln>
                <a:solidFill>
                  <a:srgbClr val="17406D">
                    <a:lumMod val="75000"/>
                  </a:srgbClr>
                </a:solidFill>
                <a:effectLst/>
                <a:uLnTx/>
                <a:uFillTx/>
                <a:latin typeface="HGP創英角ﾎﾟｯﾌﾟ体" panose="040B0A00000000000000" pitchFamily="50" charset="-128"/>
                <a:ea typeface="HGP創英角ﾎﾟｯﾌﾟ体" panose="040B0A00000000000000" pitchFamily="50" charset="-128"/>
                <a:cs typeface="+mn-cs"/>
              </a:rPr>
              <a:t>●場 　所：</a:t>
            </a:r>
            <a:r>
              <a:rPr kumimoji="0" lang="en-US" altLang="ja-JP" sz="6000" b="0" i="0" u="none" strike="noStrike" kern="1200" cap="none" spc="0" normalizeH="0" baseline="0" noProof="0" dirty="0">
                <a:ln>
                  <a:noFill/>
                </a:ln>
                <a:solidFill>
                  <a:srgbClr val="17406D">
                    <a:lumMod val="75000"/>
                  </a:srgbClr>
                </a:solidFill>
                <a:effectLst/>
                <a:uLnTx/>
                <a:uFillTx/>
                <a:latin typeface="HGP創英角ﾎﾟｯﾌﾟ体" panose="040B0A00000000000000" pitchFamily="50" charset="-128"/>
                <a:ea typeface="HGP創英角ﾎﾟｯﾌﾟ体" panose="040B0A00000000000000" pitchFamily="50" charset="-128"/>
                <a:cs typeface="+mn-cs"/>
              </a:rPr>
              <a:t>7</a:t>
            </a:r>
            <a:r>
              <a:rPr kumimoji="0" lang="ja-JP" altLang="en-US" sz="6000" b="0" i="0" u="none" strike="noStrike" kern="1200" cap="none" spc="0" normalizeH="0" baseline="0" noProof="0" dirty="0">
                <a:ln>
                  <a:noFill/>
                </a:ln>
                <a:solidFill>
                  <a:srgbClr val="17406D">
                    <a:lumMod val="75000"/>
                  </a:srgbClr>
                </a:solidFill>
                <a:effectLst/>
                <a:uLnTx/>
                <a:uFillTx/>
                <a:latin typeface="HGP創英角ﾎﾟｯﾌﾟ体" panose="040B0A00000000000000" pitchFamily="50" charset="-128"/>
                <a:ea typeface="HGP創英角ﾎﾟｯﾌﾟ体" panose="040B0A00000000000000" pitchFamily="50" charset="-128"/>
                <a:cs typeface="+mn-cs"/>
              </a:rPr>
              <a:t>階　やまなみホール北</a:t>
            </a:r>
            <a:endParaRPr kumimoji="0" lang="en-US" altLang="ja-JP" sz="6000" b="0" i="0" u="none" strike="noStrike" kern="1200" cap="none" spc="0" normalizeH="0" baseline="0" noProof="0" dirty="0">
              <a:ln>
                <a:noFill/>
              </a:ln>
              <a:solidFill>
                <a:srgbClr val="17406D">
                  <a:lumMod val="75000"/>
                </a:srgbClr>
              </a:solidFill>
              <a:effectLst/>
              <a:uLnTx/>
              <a:uFillTx/>
              <a:latin typeface="HGP創英角ﾎﾟｯﾌﾟ体" panose="040B0A00000000000000" pitchFamily="50" charset="-128"/>
              <a:ea typeface="HGP創英角ﾎﾟｯﾌﾟ体" panose="040B0A00000000000000" pitchFamily="50" charset="-128"/>
              <a:cs typeface="+mn-cs"/>
            </a:endParaRPr>
          </a:p>
        </p:txBody>
      </p:sp>
      <p:graphicFrame>
        <p:nvGraphicFramePr>
          <p:cNvPr id="6" name="表 5">
            <a:extLst>
              <a:ext uri="{FF2B5EF4-FFF2-40B4-BE49-F238E27FC236}">
                <a16:creationId xmlns:a16="http://schemas.microsoft.com/office/drawing/2014/main" xmlns="" id="{6B63295F-246B-4045-9B57-29B19B132A70}"/>
              </a:ext>
            </a:extLst>
          </p:cNvPr>
          <p:cNvGraphicFramePr>
            <a:graphicFrameLocks noGrp="1"/>
          </p:cNvGraphicFramePr>
          <p:nvPr>
            <p:extLst>
              <p:ext uri="{D42A27DB-BD31-4B8C-83A1-F6EECF244321}">
                <p14:modId xmlns:p14="http://schemas.microsoft.com/office/powerpoint/2010/main" val="3080140292"/>
              </p:ext>
            </p:extLst>
          </p:nvPr>
        </p:nvGraphicFramePr>
        <p:xfrm>
          <a:off x="744932" y="15710320"/>
          <a:ext cx="20109658" cy="10631440"/>
        </p:xfrm>
        <a:graphic>
          <a:graphicData uri="http://schemas.openxmlformats.org/drawingml/2006/table">
            <a:tbl>
              <a:tblPr firstRow="1" bandRow="1">
                <a:tableStyleId>{5C22544A-7EE6-4342-B048-85BDC9FD1C3A}</a:tableStyleId>
              </a:tblPr>
              <a:tblGrid>
                <a:gridCol w="7106027">
                  <a:extLst>
                    <a:ext uri="{9D8B030D-6E8A-4147-A177-3AD203B41FA5}">
                      <a16:colId xmlns:a16="http://schemas.microsoft.com/office/drawing/2014/main" xmlns="" val="1318247473"/>
                    </a:ext>
                  </a:extLst>
                </a:gridCol>
                <a:gridCol w="6328038">
                  <a:extLst>
                    <a:ext uri="{9D8B030D-6E8A-4147-A177-3AD203B41FA5}">
                      <a16:colId xmlns:a16="http://schemas.microsoft.com/office/drawing/2014/main" xmlns="" val="2243793848"/>
                    </a:ext>
                  </a:extLst>
                </a:gridCol>
                <a:gridCol w="6675593">
                  <a:extLst>
                    <a:ext uri="{9D8B030D-6E8A-4147-A177-3AD203B41FA5}">
                      <a16:colId xmlns:a16="http://schemas.microsoft.com/office/drawing/2014/main" xmlns="" val="3916761346"/>
                    </a:ext>
                  </a:extLst>
                </a:gridCol>
              </a:tblGrid>
              <a:tr h="1965238">
                <a:tc gridSpan="3">
                  <a:txBody>
                    <a:bodyPr/>
                    <a:lstStyle/>
                    <a:p>
                      <a:pPr algn="ctr"/>
                      <a:r>
                        <a:rPr kumimoji="1" lang="en-US" altLang="ja-JP" sz="6000" dirty="0">
                          <a:latin typeface="HGP創英角ｺﾞｼｯｸUB" panose="020B0900000000000000" pitchFamily="50" charset="-128"/>
                          <a:ea typeface="HGP創英角ｺﾞｼｯｸUB" panose="020B0900000000000000" pitchFamily="50" charset="-128"/>
                        </a:rPr>
                        <a:t>R5</a:t>
                      </a:r>
                      <a:r>
                        <a:rPr kumimoji="1" lang="ja-JP" altLang="en-US" sz="6000" dirty="0">
                          <a:latin typeface="HGP創英角ｺﾞｼｯｸUB" panose="020B0900000000000000" pitchFamily="50" charset="-128"/>
                          <a:ea typeface="HGP創英角ｺﾞｼｯｸUB" panose="020B0900000000000000" pitchFamily="50" charset="-128"/>
                        </a:rPr>
                        <a:t>年度の予定　</a:t>
                      </a:r>
                      <a:r>
                        <a:rPr kumimoji="1" lang="ja-JP" altLang="en-US" sz="4400" dirty="0">
                          <a:latin typeface="HGP創英角ｺﾞｼｯｸUB" panose="020B0900000000000000" pitchFamily="50" charset="-128"/>
                          <a:ea typeface="HGP創英角ｺﾞｼｯｸUB" panose="020B0900000000000000" pitchFamily="50" charset="-128"/>
                        </a:rPr>
                        <a:t>（都合により内容が変更となる場合もあります）</a:t>
                      </a:r>
                      <a:endParaRPr kumimoji="1" lang="en-US" altLang="ja-JP" sz="4400" dirty="0">
                        <a:latin typeface="HGP創英角ｺﾞｼｯｸUB" panose="020B0900000000000000" pitchFamily="50" charset="-128"/>
                        <a:ea typeface="HGP創英角ｺﾞｼｯｸUB" panose="020B0900000000000000" pitchFamily="50" charset="-128"/>
                      </a:endParaRPr>
                    </a:p>
                    <a:p>
                      <a:pPr algn="ctr"/>
                      <a:r>
                        <a:rPr kumimoji="1" lang="ja-JP" altLang="en-US" sz="5400" dirty="0">
                          <a:latin typeface="HGP創英角ｺﾞｼｯｸUB" panose="020B0900000000000000" pitchFamily="50" charset="-128"/>
                          <a:ea typeface="HGP創英角ｺﾞｼｯｸUB" panose="020B0900000000000000" pitchFamily="50" charset="-128"/>
                        </a:rPr>
                        <a:t>学習会終了後は語り合いの時間となります</a:t>
                      </a:r>
                      <a:endParaRPr kumimoji="1" lang="ja-JP" altLang="en-US" sz="6000" dirty="0">
                        <a:latin typeface="HGP創英角ｺﾞｼｯｸUB" panose="020B0900000000000000" pitchFamily="50" charset="-128"/>
                        <a:ea typeface="HGP創英角ｺﾞｼｯｸUB" panose="020B0900000000000000" pitchFamily="50" charset="-128"/>
                      </a:endParaRPr>
                    </a:p>
                  </a:txBody>
                  <a:tcPr/>
                </a:tc>
                <a:tc hMerge="1">
                  <a:txBody>
                    <a:bodyPr/>
                    <a:lstStyle/>
                    <a:p>
                      <a:endParaRPr kumimoji="1" lang="ja-JP" altLang="en-US" dirty="0"/>
                    </a:p>
                  </a:txBody>
                  <a:tcPr/>
                </a:tc>
                <a:tc hMerge="1">
                  <a:txBody>
                    <a:bodyPr/>
                    <a:lstStyle/>
                    <a:p>
                      <a:endParaRPr kumimoji="1" lang="ja-JP" altLang="en-US" dirty="0"/>
                    </a:p>
                  </a:txBody>
                  <a:tcPr/>
                </a:tc>
                <a:extLst>
                  <a:ext uri="{0D108BD9-81ED-4DB2-BD59-A6C34878D82A}">
                    <a16:rowId xmlns:a16="http://schemas.microsoft.com/office/drawing/2014/main" xmlns="" val="1473340950"/>
                  </a:ext>
                </a:extLst>
              </a:tr>
              <a:tr h="1314307">
                <a:tc>
                  <a:txBody>
                    <a:bodyPr/>
                    <a:lstStyle/>
                    <a:p>
                      <a:pPr algn="ctr"/>
                      <a:r>
                        <a:rPr kumimoji="1" lang="ja-JP" altLang="en-US" sz="4800" dirty="0">
                          <a:solidFill>
                            <a:schemeClr val="bg2">
                              <a:lumMod val="50000"/>
                            </a:schemeClr>
                          </a:solidFill>
                          <a:latin typeface="HGP創英角ｺﾞｼｯｸUB" panose="020B0900000000000000" pitchFamily="50" charset="-128"/>
                          <a:ea typeface="HGP創英角ｺﾞｼｯｸUB" panose="020B0900000000000000" pitchFamily="50" charset="-128"/>
                        </a:rPr>
                        <a:t>日時</a:t>
                      </a:r>
                    </a:p>
                  </a:txBody>
                  <a:tcPr anchor="ctr"/>
                </a:tc>
                <a:tc>
                  <a:txBody>
                    <a:bodyPr/>
                    <a:lstStyle/>
                    <a:p>
                      <a:pPr algn="ctr"/>
                      <a:r>
                        <a:rPr kumimoji="1" lang="ja-JP" altLang="en-US" sz="4800" dirty="0">
                          <a:solidFill>
                            <a:schemeClr val="bg2">
                              <a:lumMod val="50000"/>
                            </a:schemeClr>
                          </a:solidFill>
                          <a:latin typeface="HGP創英角ｺﾞｼｯｸUB" panose="020B0900000000000000" pitchFamily="50" charset="-128"/>
                          <a:ea typeface="HGP創英角ｺﾞｼｯｸUB" panose="020B0900000000000000" pitchFamily="50" charset="-128"/>
                        </a:rPr>
                        <a:t>内容</a:t>
                      </a:r>
                    </a:p>
                  </a:txBody>
                  <a:tcPr anchor="ctr"/>
                </a:tc>
                <a:tc>
                  <a:txBody>
                    <a:bodyPr/>
                    <a:lstStyle/>
                    <a:p>
                      <a:pPr algn="ctr"/>
                      <a:r>
                        <a:rPr kumimoji="1" lang="ja-JP" altLang="en-US" sz="4800" dirty="0">
                          <a:solidFill>
                            <a:schemeClr val="bg2">
                              <a:lumMod val="50000"/>
                            </a:schemeClr>
                          </a:solidFill>
                          <a:latin typeface="HGP創英角ｺﾞｼｯｸUB" panose="020B0900000000000000" pitchFamily="50" charset="-128"/>
                          <a:ea typeface="HGP創英角ｺﾞｼｯｸUB" panose="020B0900000000000000" pitchFamily="50" charset="-128"/>
                        </a:rPr>
                        <a:t>講師</a:t>
                      </a:r>
                    </a:p>
                  </a:txBody>
                  <a:tcPr anchor="ctr"/>
                </a:tc>
                <a:extLst>
                  <a:ext uri="{0D108BD9-81ED-4DB2-BD59-A6C34878D82A}">
                    <a16:rowId xmlns:a16="http://schemas.microsoft.com/office/drawing/2014/main" xmlns="" val="1246696732"/>
                  </a:ext>
                </a:extLst>
              </a:tr>
              <a:tr h="1823564">
                <a:tc>
                  <a:txBody>
                    <a:bodyPr/>
                    <a:lstStyle/>
                    <a:p>
                      <a:pPr algn="ctr"/>
                      <a:r>
                        <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12</a:t>
                      </a: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月</a:t>
                      </a:r>
                      <a:r>
                        <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25</a:t>
                      </a: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日（月）</a:t>
                      </a:r>
                    </a:p>
                  </a:txBody>
                  <a:tcPr anchor="ctr"/>
                </a:tc>
                <a:tc>
                  <a:txBody>
                    <a:bodyPr/>
                    <a:lstStyle/>
                    <a:p>
                      <a:pPr algn="ct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がん治療中の</a:t>
                      </a:r>
                      <a:endPar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a:p>
                      <a:pPr algn="ct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食事いついて</a:t>
                      </a:r>
                      <a:endPar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a:txBody>
                  <a:tcPr anchor="ctr"/>
                </a:tc>
                <a:tc>
                  <a:txBody>
                    <a:bodyPr/>
                    <a:lstStyle/>
                    <a:p>
                      <a:pPr algn="ct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管理栄養士</a:t>
                      </a:r>
                    </a:p>
                  </a:txBody>
                  <a:tcPr anchor="ctr"/>
                </a:tc>
                <a:extLst>
                  <a:ext uri="{0D108BD9-81ED-4DB2-BD59-A6C34878D82A}">
                    <a16:rowId xmlns:a16="http://schemas.microsoft.com/office/drawing/2014/main" xmlns="" val="1070871994"/>
                  </a:ext>
                </a:extLst>
              </a:tr>
              <a:tr h="1812880">
                <a:tc>
                  <a:txBody>
                    <a:bodyPr/>
                    <a:lstStyle/>
                    <a:p>
                      <a:pPr algn="ctr"/>
                      <a:r>
                        <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R6</a:t>
                      </a: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年</a:t>
                      </a:r>
                      <a:r>
                        <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1</a:t>
                      </a: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月</a:t>
                      </a:r>
                      <a:r>
                        <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22</a:t>
                      </a: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日（月）</a:t>
                      </a:r>
                    </a:p>
                  </a:txBody>
                  <a:tcPr anchor="ctr"/>
                </a:tc>
                <a:tc>
                  <a:txBody>
                    <a:bodyPr/>
                    <a:lstStyle/>
                    <a:p>
                      <a:pPr algn="ct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語り合い</a:t>
                      </a:r>
                    </a:p>
                  </a:txBody>
                  <a:tcPr anchor="ctr"/>
                </a:tc>
                <a:tc>
                  <a:txBody>
                    <a:bodyPr/>
                    <a:lstStyle/>
                    <a:p>
                      <a:pPr algn="ctr"/>
                      <a:endPar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a:txBody>
                  <a:tcPr anchor="ctr"/>
                </a:tc>
                <a:extLst>
                  <a:ext uri="{0D108BD9-81ED-4DB2-BD59-A6C34878D82A}">
                    <a16:rowId xmlns:a16="http://schemas.microsoft.com/office/drawing/2014/main" xmlns="" val="187457947"/>
                  </a:ext>
                </a:extLst>
              </a:tr>
              <a:tr h="1796460">
                <a:tc>
                  <a:txBody>
                    <a:bodyPr/>
                    <a:lstStyle/>
                    <a:p>
                      <a:pPr algn="ctr"/>
                      <a:r>
                        <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2</a:t>
                      </a: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月</a:t>
                      </a:r>
                      <a:r>
                        <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26</a:t>
                      </a: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日（月）</a:t>
                      </a:r>
                    </a:p>
                  </a:txBody>
                  <a:tcPr anchor="ctr"/>
                </a:tc>
                <a:tc>
                  <a:txBody>
                    <a:bodyPr/>
                    <a:lstStyle/>
                    <a:p>
                      <a:pPr algn="ct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がんと緩和ケア</a:t>
                      </a:r>
                    </a:p>
                  </a:txBody>
                  <a:tcPr anchor="ctr"/>
                </a:tc>
                <a:tc>
                  <a:txBody>
                    <a:bodyPr/>
                    <a:lstStyle/>
                    <a:p>
                      <a:pPr algn="ct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緩和ケア認定</a:t>
                      </a:r>
                      <a:endPar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a:p>
                      <a:pPr algn="ct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看護師</a:t>
                      </a:r>
                    </a:p>
                  </a:txBody>
                  <a:tcPr anchor="ctr"/>
                </a:tc>
                <a:extLst>
                  <a:ext uri="{0D108BD9-81ED-4DB2-BD59-A6C34878D82A}">
                    <a16:rowId xmlns:a16="http://schemas.microsoft.com/office/drawing/2014/main" xmlns="" val="2586978075"/>
                  </a:ext>
                </a:extLst>
              </a:tr>
              <a:tr h="1698535">
                <a:tc>
                  <a:txBody>
                    <a:bodyPr/>
                    <a:lstStyle/>
                    <a:p>
                      <a:pPr algn="ctr"/>
                      <a:r>
                        <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3</a:t>
                      </a: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月</a:t>
                      </a:r>
                      <a:r>
                        <a:rPr kumimoji="1" lang="en-US" altLang="ja-JP"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25</a:t>
                      </a: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日（月）</a:t>
                      </a:r>
                    </a:p>
                  </a:txBody>
                  <a:tcPr anchor="ctr"/>
                </a:tc>
                <a:tc>
                  <a:txBody>
                    <a:bodyPr/>
                    <a:lstStyle/>
                    <a:p>
                      <a:pPr algn="ctr"/>
                      <a:r>
                        <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語り合い</a:t>
                      </a:r>
                    </a:p>
                  </a:txBody>
                  <a:tcPr anchor="ctr"/>
                </a:tc>
                <a:tc>
                  <a:txBody>
                    <a:bodyPr/>
                    <a:lstStyle/>
                    <a:p>
                      <a:pPr algn="ctr"/>
                      <a:endParaRPr kumimoji="1" lang="ja-JP" altLang="en-US" sz="6000"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a:txBody>
                  <a:tcPr anchor="ctr"/>
                </a:tc>
                <a:extLst>
                  <a:ext uri="{0D108BD9-81ED-4DB2-BD59-A6C34878D82A}">
                    <a16:rowId xmlns:a16="http://schemas.microsoft.com/office/drawing/2014/main" xmlns="" val="2370182036"/>
                  </a:ext>
                </a:extLst>
              </a:tr>
            </a:tbl>
          </a:graphicData>
        </a:graphic>
      </p:graphicFrame>
      <p:pic>
        <p:nvPicPr>
          <p:cNvPr id="2" name="図 1">
            <a:extLst>
              <a:ext uri="{FF2B5EF4-FFF2-40B4-BE49-F238E27FC236}">
                <a16:creationId xmlns:a16="http://schemas.microsoft.com/office/drawing/2014/main" xmlns="" id="{CC5E78A7-E6FA-44CF-9AF0-4B935230BD2E}"/>
              </a:ext>
            </a:extLst>
          </p:cNvPr>
          <p:cNvPicPr>
            <a:picLocks noChangeAspect="1"/>
          </p:cNvPicPr>
          <p:nvPr/>
        </p:nvPicPr>
        <p:blipFill>
          <a:blip r:embed="rId3"/>
          <a:stretch>
            <a:fillRect/>
          </a:stretch>
        </p:blipFill>
        <p:spPr>
          <a:xfrm rot="357250">
            <a:off x="17303548" y="25999462"/>
            <a:ext cx="3760098" cy="5477308"/>
          </a:xfrm>
          <a:prstGeom prst="rect">
            <a:avLst/>
          </a:prstGeom>
        </p:spPr>
      </p:pic>
    </p:spTree>
    <p:extLst>
      <p:ext uri="{BB962C8B-B14F-4D97-AF65-F5344CB8AC3E}">
        <p14:creationId xmlns:p14="http://schemas.microsoft.com/office/powerpoint/2010/main" val="818027184"/>
      </p:ext>
    </p:extLst>
  </p:cSld>
  <p:clrMapOvr>
    <a:masterClrMapping/>
  </p:clrMapOvr>
</p:sld>
</file>

<file path=ppt/theme/theme1.xml><?xml version="1.0" encoding="utf-8"?>
<a:theme xmlns:a="http://schemas.openxmlformats.org/drawingml/2006/main" name="基礎">
  <a:themeElements>
    <a:clrScheme name="青">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基礎">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基礎">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1664</TotalTime>
  <Words>1013</Words>
  <Application>Microsoft Office PowerPoint</Application>
  <PresentationFormat>ユーザー設定</PresentationFormat>
  <Paragraphs>229</Paragraphs>
  <Slides>8</Slides>
  <Notes>6</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8</vt:i4>
      </vt:variant>
    </vt:vector>
  </HeadingPairs>
  <TitlesOfParts>
    <vt:vector size="22" baseType="lpstr">
      <vt:lpstr>BIZ UDP明朝 Medium</vt:lpstr>
      <vt:lpstr>HGP創英ﾌﾟﾚｾﾞﾝｽEB</vt:lpstr>
      <vt:lpstr>HGP創英角ｺﾞｼｯｸUB</vt:lpstr>
      <vt:lpstr>HGP創英角ﾎﾟｯﾌﾟ体</vt:lpstr>
      <vt:lpstr>HGS創英角ｺﾞｼｯｸUB</vt:lpstr>
      <vt:lpstr>HG創英角ﾎﾟｯﾌﾟ体</vt:lpstr>
      <vt:lpstr>ＭＳ Ｐゴシック</vt:lpstr>
      <vt:lpstr>ＭＳ ゴシック</vt:lpstr>
      <vt:lpstr>UD デジタル 教科書体 N-B</vt:lpstr>
      <vt:lpstr>游明朝</vt:lpstr>
      <vt:lpstr>Calibri</vt:lpstr>
      <vt:lpstr>Corbel</vt:lpstr>
      <vt:lpstr>Times New Roman</vt:lpstr>
      <vt:lpstr>基礎</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がん患者サロン</dc:title>
  <dc:creator>azm2016d-gym</dc:creator>
  <cp:lastModifiedBy>azm2016d-gym</cp:lastModifiedBy>
  <cp:revision>88</cp:revision>
  <cp:lastPrinted>2023-09-25T04:26:45Z</cp:lastPrinted>
  <dcterms:created xsi:type="dcterms:W3CDTF">2018-07-09T02:50:04Z</dcterms:created>
  <dcterms:modified xsi:type="dcterms:W3CDTF">2023-09-27T04:13:05Z</dcterms:modified>
</cp:coreProperties>
</file>